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sldIdLst>
    <p:sldId id="446" r:id="rId2"/>
    <p:sldId id="257" r:id="rId3"/>
    <p:sldId id="468" r:id="rId4"/>
    <p:sldId id="400" r:id="rId5"/>
    <p:sldId id="465" r:id="rId6"/>
    <p:sldId id="421" r:id="rId7"/>
    <p:sldId id="419" r:id="rId8"/>
    <p:sldId id="434" r:id="rId9"/>
    <p:sldId id="423" r:id="rId10"/>
    <p:sldId id="424" r:id="rId11"/>
    <p:sldId id="467" r:id="rId12"/>
    <p:sldId id="425" r:id="rId13"/>
    <p:sldId id="426" r:id="rId14"/>
    <p:sldId id="427" r:id="rId15"/>
    <p:sldId id="437" r:id="rId16"/>
    <p:sldId id="422" r:id="rId17"/>
    <p:sldId id="436" r:id="rId18"/>
    <p:sldId id="378" r:id="rId19"/>
    <p:sldId id="430" r:id="rId20"/>
    <p:sldId id="428" r:id="rId21"/>
    <p:sldId id="439" r:id="rId22"/>
    <p:sldId id="435" r:id="rId23"/>
    <p:sldId id="449" r:id="rId24"/>
    <p:sldId id="452" r:id="rId25"/>
    <p:sldId id="450" r:id="rId26"/>
    <p:sldId id="451" r:id="rId27"/>
    <p:sldId id="442" r:id="rId28"/>
    <p:sldId id="453" r:id="rId29"/>
    <p:sldId id="454" r:id="rId30"/>
    <p:sldId id="455" r:id="rId31"/>
    <p:sldId id="456" r:id="rId32"/>
    <p:sldId id="457" r:id="rId33"/>
    <p:sldId id="443" r:id="rId34"/>
    <p:sldId id="429" r:id="rId35"/>
    <p:sldId id="448" r:id="rId36"/>
    <p:sldId id="380" r:id="rId37"/>
    <p:sldId id="466" r:id="rId38"/>
    <p:sldId id="461" r:id="rId39"/>
    <p:sldId id="463" r:id="rId40"/>
    <p:sldId id="464" r:id="rId41"/>
    <p:sldId id="462" r:id="rId42"/>
    <p:sldId id="479" r:id="rId43"/>
    <p:sldId id="381" r:id="rId44"/>
    <p:sldId id="470" r:id="rId45"/>
    <p:sldId id="471" r:id="rId46"/>
    <p:sldId id="356" r:id="rId47"/>
    <p:sldId id="357" r:id="rId48"/>
    <p:sldId id="447" r:id="rId49"/>
    <p:sldId id="358" r:id="rId50"/>
    <p:sldId id="359" r:id="rId51"/>
    <p:sldId id="361" r:id="rId52"/>
    <p:sldId id="360" r:id="rId53"/>
    <p:sldId id="478" r:id="rId54"/>
    <p:sldId id="473" r:id="rId55"/>
    <p:sldId id="366" r:id="rId56"/>
    <p:sldId id="367" r:id="rId57"/>
    <p:sldId id="368" r:id="rId58"/>
    <p:sldId id="472" r:id="rId59"/>
    <p:sldId id="484" r:id="rId60"/>
    <p:sldId id="488" r:id="rId61"/>
    <p:sldId id="487" r:id="rId62"/>
    <p:sldId id="288" r:id="rId63"/>
    <p:sldId id="289" r:id="rId64"/>
    <p:sldId id="290" r:id="rId65"/>
    <p:sldId id="292" r:id="rId66"/>
    <p:sldId id="293" r:id="rId67"/>
    <p:sldId id="294" r:id="rId68"/>
    <p:sldId id="295" r:id="rId69"/>
    <p:sldId id="474" r:id="rId70"/>
    <p:sldId id="301" r:id="rId71"/>
    <p:sldId id="302" r:id="rId72"/>
    <p:sldId id="304" r:id="rId73"/>
    <p:sldId id="362" r:id="rId74"/>
    <p:sldId id="306" r:id="rId75"/>
    <p:sldId id="308" r:id="rId76"/>
    <p:sldId id="309" r:id="rId77"/>
    <p:sldId id="311" r:id="rId78"/>
    <p:sldId id="312" r:id="rId79"/>
    <p:sldId id="313" r:id="rId80"/>
    <p:sldId id="315" r:id="rId81"/>
    <p:sldId id="475" r:id="rId82"/>
    <p:sldId id="320" r:id="rId83"/>
    <p:sldId id="321" r:id="rId84"/>
    <p:sldId id="323" r:id="rId85"/>
    <p:sldId id="325" r:id="rId86"/>
    <p:sldId id="326" r:id="rId87"/>
    <p:sldId id="481" r:id="rId88"/>
    <p:sldId id="476" r:id="rId89"/>
    <p:sldId id="332" r:id="rId90"/>
    <p:sldId id="333" r:id="rId91"/>
    <p:sldId id="335" r:id="rId92"/>
    <p:sldId id="336" r:id="rId93"/>
    <p:sldId id="337" r:id="rId94"/>
    <p:sldId id="477" r:id="rId95"/>
    <p:sldId id="341" r:id="rId96"/>
    <p:sldId id="342" r:id="rId97"/>
    <p:sldId id="344" r:id="rId98"/>
    <p:sldId id="345" r:id="rId99"/>
    <p:sldId id="346" r:id="rId100"/>
    <p:sldId id="347" r:id="rId101"/>
    <p:sldId id="483" r:id="rId10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CC"/>
    <a:srgbClr val="3333CC"/>
    <a:srgbClr val="333399"/>
    <a:srgbClr val="003399"/>
    <a:srgbClr val="0033CC"/>
    <a:srgbClr val="0000CC"/>
    <a:srgbClr val="CCFFFF"/>
    <a:srgbClr val="66CC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81" autoAdjust="0"/>
    <p:restoredTop sz="94660"/>
  </p:normalViewPr>
  <p:slideViewPr>
    <p:cSldViewPr>
      <p:cViewPr varScale="1">
        <p:scale>
          <a:sx n="114" d="100"/>
          <a:sy n="114" d="100"/>
        </p:scale>
        <p:origin x="1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글자의 결합방식중 </a:t>
            </a:r>
            <a:endParaRPr lang="en-US" altLang="ko-KR" dirty="0"/>
          </a:p>
          <a:p>
            <a:r>
              <a:rPr lang="ko-KR" altLang="en-US" dirty="0"/>
              <a:t>자음</a:t>
            </a:r>
            <a:r>
              <a:rPr lang="en-US" altLang="ko-KR" dirty="0"/>
              <a:t>+</a:t>
            </a:r>
            <a:r>
              <a:rPr lang="ko-KR" altLang="en-US" dirty="0"/>
              <a:t>모음</a:t>
            </a:r>
            <a:r>
              <a:rPr lang="en-US" altLang="ko-KR" dirty="0"/>
              <a:t>(</a:t>
            </a:r>
            <a:r>
              <a:rPr lang="ko-KR" altLang="en-US" dirty="0"/>
              <a:t>노란방</a:t>
            </a:r>
            <a:r>
              <a:rPr lang="en-US" altLang="ko-KR" dirty="0"/>
              <a:t>1)</a:t>
            </a:r>
            <a:r>
              <a:rPr lang="ko-KR" altLang="en-US" dirty="0"/>
              <a:t>이다</a:t>
            </a:r>
            <a:r>
              <a:rPr lang="en-US" altLang="ko-KR" dirty="0"/>
              <a:t>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0A909-C51B-45BB-BB6A-4787EB9CAF5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3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66269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96376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1504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2439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글자의 구조를 </a:t>
            </a:r>
            <a:r>
              <a:rPr lang="en-US" altLang="ko-KR" dirty="0"/>
              <a:t>“</a:t>
            </a:r>
            <a:r>
              <a:rPr lang="ko-KR" altLang="en-US" dirty="0"/>
              <a:t>한글이네 집＂으로 비유하였다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파란방에는 </a:t>
            </a:r>
            <a:r>
              <a:rPr lang="en-US" altLang="ko-KR" dirty="0"/>
              <a:t>14</a:t>
            </a:r>
            <a:r>
              <a:rPr lang="ko-KR" altLang="en-US" dirty="0"/>
              <a:t>개의 자음이 살고</a:t>
            </a:r>
            <a:endParaRPr lang="en-US" altLang="ko-KR" dirty="0"/>
          </a:p>
          <a:p>
            <a:r>
              <a:rPr lang="ko-KR" altLang="en-US" dirty="0"/>
              <a:t>노란방에는 </a:t>
            </a:r>
            <a:r>
              <a:rPr lang="en-US" altLang="ko-KR" dirty="0"/>
              <a:t>5</a:t>
            </a:r>
            <a:r>
              <a:rPr lang="ko-KR" altLang="en-US" dirty="0"/>
              <a:t>개의 기본 모음이 살고</a:t>
            </a:r>
            <a:endParaRPr lang="en-US" altLang="ko-KR" dirty="0"/>
          </a:p>
          <a:p>
            <a:r>
              <a:rPr lang="ko-KR" altLang="en-US" dirty="0"/>
              <a:t>노란방</a:t>
            </a:r>
            <a:r>
              <a:rPr lang="en-US" altLang="ko-KR" dirty="0"/>
              <a:t>2</a:t>
            </a:r>
            <a:r>
              <a:rPr lang="ko-KR" altLang="en-US" dirty="0"/>
              <a:t>에는 </a:t>
            </a:r>
            <a:r>
              <a:rPr lang="en-US" altLang="ko-KR" dirty="0"/>
              <a:t>5</a:t>
            </a:r>
            <a:r>
              <a:rPr lang="ko-KR" altLang="en-US" dirty="0"/>
              <a:t>개의 또 다른 기본 모임이 살고</a:t>
            </a:r>
            <a:endParaRPr lang="en-US" altLang="ko-KR" dirty="0"/>
          </a:p>
          <a:p>
            <a:r>
              <a:rPr lang="ko-KR" altLang="en-US" dirty="0"/>
              <a:t>빨간방에는 미스테리 게스트가 사는데 바로  </a:t>
            </a:r>
            <a:r>
              <a:rPr lang="en-US" altLang="ko-KR" dirty="0"/>
              <a:t>“</a:t>
            </a:r>
            <a:r>
              <a:rPr lang="ko-KR" altLang="en-US" dirty="0"/>
              <a:t>받침</a:t>
            </a:r>
            <a:r>
              <a:rPr lang="en-US" altLang="ko-KR" dirty="0"/>
              <a:t>”</a:t>
            </a:r>
            <a:r>
              <a:rPr lang="ko-KR" altLang="en-US" dirty="0"/>
              <a:t>이라고 부른다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여기서 중요한 것은 노란방</a:t>
            </a:r>
            <a:r>
              <a:rPr lang="en-US" altLang="ko-KR" dirty="0"/>
              <a:t>1</a:t>
            </a:r>
            <a:r>
              <a:rPr lang="ko-KR" altLang="en-US" dirty="0"/>
              <a:t>의 모음과 노란방</a:t>
            </a:r>
            <a:r>
              <a:rPr lang="en-US" altLang="ko-KR" dirty="0"/>
              <a:t>2</a:t>
            </a:r>
            <a:r>
              <a:rPr lang="ko-KR" altLang="en-US" dirty="0"/>
              <a:t>의 모음은 절대로 그 위치를 바꿀 수 없다는 것이다</a:t>
            </a:r>
            <a:r>
              <a:rPr lang="en-US" altLang="ko-KR" dirty="0"/>
              <a:t>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0A909-C51B-45BB-BB6A-4787EB9CAF5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78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한국어에서 </a:t>
            </a:r>
            <a:r>
              <a:rPr lang="en-US" altLang="ko-KR" dirty="0"/>
              <a:t>writing system </a:t>
            </a:r>
            <a:r>
              <a:rPr lang="ko-KR" altLang="en-US" dirty="0"/>
              <a:t>인 한글</a:t>
            </a:r>
            <a:r>
              <a:rPr lang="en-US" altLang="ko-KR" dirty="0"/>
              <a:t>(Hangeul)</a:t>
            </a:r>
            <a:r>
              <a:rPr lang="ko-KR" altLang="en-US" dirty="0"/>
              <a:t>은 </a:t>
            </a:r>
            <a:endParaRPr lang="en-US" altLang="ko-KR" dirty="0"/>
          </a:p>
          <a:p>
            <a:r>
              <a:rPr lang="ko-KR" altLang="en-US" dirty="0"/>
              <a:t>기본적으로 자음</a:t>
            </a:r>
            <a:r>
              <a:rPr lang="en-US" altLang="ko-KR" dirty="0"/>
              <a:t>, </a:t>
            </a:r>
            <a:r>
              <a:rPr lang="ko-KR" altLang="en-US" dirty="0"/>
              <a:t>모음으로 구성되어 있고 </a:t>
            </a:r>
            <a:endParaRPr lang="en-US" altLang="ko-KR" dirty="0"/>
          </a:p>
          <a:p>
            <a:r>
              <a:rPr lang="ko-KR" altLang="en-US" dirty="0"/>
              <a:t>자음과 모음이 합쳐져서 글자를 이룬다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그 때</a:t>
            </a:r>
            <a:r>
              <a:rPr lang="en-US" altLang="ko-KR" dirty="0"/>
              <a:t>, </a:t>
            </a:r>
            <a:r>
              <a:rPr lang="ko-KR" altLang="en-US" dirty="0"/>
              <a:t>자음과 모음의 결합에는 여러 종류가 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0A909-C51B-45BB-BB6A-4787EB9CAF5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7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8B87A3-0659-4929-A441-5CB4FEB65967}" type="datetime1">
              <a:rPr lang="ko-KR" altLang="en-US"/>
              <a:pPr lvl="0">
                <a:defRPr/>
              </a:pPr>
              <a:t>2020-06-17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78B4D0E8-B2D8-46DB-96FC-ADF88638F7E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660726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071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9949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0JhQ-vNXO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0JhQ-vNXOo?feature=oembed" TargetMode="External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08038390?challenge-id=6478ded1-62e8-4d19-8468-9202a7bf1101_158794923204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oreantypography.org/wp-content/uploads/thesis/kst_j1_5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hyperlink" Target="http://learning.hangeul.go.kr/letters/consonant/theory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1.jpe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12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4.png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hyperlink" Target="https://silhouette-ac.com/ko/silhouette/109513/" TargetMode="External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ing.hangeul.go.kr/letters/consonant/basic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arning.hangeul.go.kr/letters/consonant/theory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5vdn5avSKY?start=42&amp;feature=oembed" TargetMode="External"/><Relationship Id="rId5" Type="http://schemas.openxmlformats.org/officeDocument/2006/relationships/hyperlink" Target="https://www.youtube.com/watch?v=_5vdn5avSKY" TargetMode="Externa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1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2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3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ing.hangeul.go.kr/letters/vowel/basic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bank.com/free/life-style/a10514903?q=%ED%95%9C%EA%B8%80&amp;st=union&amp;ft=0&amp;gSearchL=eNpFkslxBTAIQ3vJOQcWY-CnmtSQ_meCF-TbG8C2JPz3cdXP1y-T8bCI70Mp2kQgnU2DD02RBDlO2CaawzaNSBk156lUxTNmbve6yYSLRbrGl0rUwMUguVSlPmtJ91nT063eM6SJ7jFEnktyaRLlWBBuw6HOcBIBPLPE0O5NHcqYnOheSpWApqskWa7iSuxpr3dDh49le1wnFtrRza50mN4zHj2znQjTyiq1pLal6j5LhE0KCLUb39opVpRYTJ8tc70EVRj21w0sUPAfJqxz0worxJ3X2IapGyzzmJGrrVwimcGHjB75XlBdrhZN8_w8s5z09fMPSnKgmw..&amp;totalPage=1&amp;rows=80&amp;rowNum=1&amp;totalImgCnt=7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ettyimagesbank.com/free/business/a10514583?q=%EC%84%B8%EC%A2%85%EB%8C%80%EC%99%95&amp;st=union&amp;ft=0&amp;gSearchL=eNortjK1tFJKNDQwNTQxtbDQgbFMYSxLQ7iYJYRlaWpuCRczVrIGXDD-ig6v&amp;totalPage=1&amp;rows=80&amp;rowNum=1&amp;totalImgCnt=6" TargetMode="Externa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rean.go.kr/eng_hangeul/setting/003.html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aZLu9D2BI8?start=24&amp;feature=oembed" TargetMode="External"/><Relationship Id="rId4" Type="http://schemas.openxmlformats.org/officeDocument/2006/relationships/hyperlink" Target="https://www.youtube.com/watch?v=NaZLu9D2BI8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daddy-cliparts_13.htm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231673.htm" TargetMode="Externa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fxftOUKCfM&amp;t=84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fxftOUKCfM?start=84&amp;feature=oembed" TargetMode="External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sv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hyperlink" Target="http://clipart-library.com/clipart/mom-images-clipart_4.htm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://clipart-library.com/clipart/gceEedboi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3_HmYCl9dY?feature=oembed" TargetMode="External"/><Relationship Id="rId4" Type="http://schemas.openxmlformats.org/officeDocument/2006/relationships/hyperlink" Target="https://www.youtube.com/watch?v=K3_HmYCl9dY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://clipart-library.com/clipart/duck-clipart-8.htm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czCgLVpN-Bc&amp;feature=emb_logo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://contents.history.go.kr/front/ti/view.do?treeId=05019&amp;levelId=ti_019_0060&amp;whereStr=%40where+%7B+IDX_TITLE%28HASALL%7C%27%EC%9A%A9%EB%B9%84%EC%96%B4%EC%B2%9C%EA%B0%80%27%7C100000%7C0%29+or+IDX_CONTENT%28HASALL%7C%27%EC%9A%A9%EB%B9%84%EC%96%B4%EC%B2%9C%EA%B0%80%27%7C100%7C0%29+or+IDX_ALL%28HASALL%7C%27%EC%9A%A9%EB%B9%84%EC%96%B4%EC%B2%9C%EA%B0%80%27%7C1%7C0%29+%7D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hyperlink" Target="http://clipart-library.com/clipart/1557563.htm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hyperlink" Target="http://clipart-library.com/clipart/247912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45289" y="2634483"/>
            <a:ext cx="10501423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dirty="0"/>
              <a:t>Unit 1</a:t>
            </a:r>
            <a:br>
              <a:rPr lang="en-US" altLang="ko-KR" dirty="0"/>
            </a:b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FF50A05-0F5C-42DF-BD4E-7C9851AD5BC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28451-12AF-4E2D-8487-A3B4291C0491}"/>
              </a:ext>
            </a:extLst>
          </p:cNvPr>
          <p:cNvSpPr txBox="1"/>
          <p:nvPr/>
        </p:nvSpPr>
        <p:spPr>
          <a:xfrm>
            <a:off x="7086600" y="1295400"/>
            <a:ext cx="468330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뿌리 깊은 나무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샘이 깊은 물</a:t>
            </a:r>
            <a:endParaRPr lang="en-US" altLang="ko-KR" sz="2000" b="1" dirty="0"/>
          </a:p>
          <a:p>
            <a:pPr algn="ctr"/>
            <a:r>
              <a:rPr lang="ko-KR" altLang="en-US" dirty="0">
                <a:latin typeface="+mn-ea"/>
              </a:rPr>
              <a:t>편사</a:t>
            </a:r>
            <a:r>
              <a:rPr lang="en-US" altLang="ko-KR" dirty="0">
                <a:latin typeface="+mn-ea"/>
              </a:rPr>
              <a:t>/</a:t>
            </a:r>
            <a:r>
              <a:rPr lang="ko-KR" altLang="en-US" dirty="0">
                <a:latin typeface="+mn-ea"/>
              </a:rPr>
              <a:t>작곡</a:t>
            </a:r>
            <a:r>
              <a:rPr lang="en-US" altLang="ko-KR" dirty="0">
                <a:latin typeface="+mn-ea"/>
              </a:rPr>
              <a:t>/</a:t>
            </a:r>
            <a:r>
              <a:rPr lang="ko-KR" altLang="en-US" dirty="0">
                <a:latin typeface="+mn-ea"/>
              </a:rPr>
              <a:t>편곡 류형선</a:t>
            </a:r>
            <a:endParaRPr lang="en-US" altLang="ko-KR" dirty="0">
              <a:latin typeface="+mn-ea"/>
            </a:endParaRPr>
          </a:p>
          <a:p>
            <a:pPr algn="ctr"/>
            <a:endParaRPr lang="en-US" altLang="ko-KR" sz="1600" dirty="0"/>
          </a:p>
          <a:p>
            <a:pPr algn="ctr"/>
            <a:r>
              <a:rPr lang="ko-KR" altLang="en-US" dirty="0"/>
              <a:t>뿌리 깊은 나무는 큰 바람이 불어와도 </a:t>
            </a:r>
            <a:endParaRPr lang="en-US" altLang="ko-KR" dirty="0"/>
          </a:p>
          <a:p>
            <a:pPr algn="ctr"/>
            <a:r>
              <a:rPr lang="ko-KR" altLang="en-US" dirty="0"/>
              <a:t>흔들리지 않아요 끄덕 없어요</a:t>
            </a:r>
            <a:endParaRPr lang="en-US" altLang="ko-KR" dirty="0"/>
          </a:p>
          <a:p>
            <a:pPr algn="ctr"/>
            <a:r>
              <a:rPr lang="ko-KR" altLang="en-US" dirty="0"/>
              <a:t>예쁜 꽃을 피우고 많은 열매 거둬요</a:t>
            </a:r>
            <a:r>
              <a:rPr lang="en-US" altLang="ko-KR" dirty="0"/>
              <a:t>(X2)</a:t>
            </a:r>
          </a:p>
          <a:p>
            <a:pPr algn="ctr"/>
            <a:r>
              <a:rPr lang="ko-KR" altLang="en-US" dirty="0"/>
              <a:t>뿌리 깊은 나무 </a:t>
            </a:r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샘이 깊은 물은 땅 속에서 솟아나와</a:t>
            </a:r>
            <a:endParaRPr lang="en-US" altLang="ko-KR" dirty="0"/>
          </a:p>
          <a:p>
            <a:pPr algn="ctr"/>
            <a:r>
              <a:rPr lang="ko-KR" altLang="en-US" dirty="0"/>
              <a:t>오랜 가뭄 닥쳐도 끄떡 없어요</a:t>
            </a:r>
            <a:endParaRPr lang="en-US" altLang="ko-KR" dirty="0"/>
          </a:p>
          <a:p>
            <a:pPr algn="ctr"/>
            <a:r>
              <a:rPr lang="ko-KR" altLang="en-US" dirty="0"/>
              <a:t>개울 되어 흐르다 냇물 되어 흐르다</a:t>
            </a:r>
            <a:endParaRPr lang="en-US" altLang="ko-KR" dirty="0"/>
          </a:p>
          <a:p>
            <a:pPr algn="ctr"/>
            <a:r>
              <a:rPr lang="ko-KR" altLang="en-US" dirty="0"/>
              <a:t>강물되어 흐르다 마침내 바다로 가요</a:t>
            </a:r>
            <a:endParaRPr lang="en-US" altLang="ko-KR" dirty="0"/>
          </a:p>
          <a:p>
            <a:pPr algn="ctr"/>
            <a:r>
              <a:rPr lang="ko-KR" altLang="en-US" dirty="0"/>
              <a:t>샘이 깊은 물</a:t>
            </a:r>
            <a:endParaRPr lang="en-US" altLang="ko-KR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F61ED-D900-43B5-A4DA-3FDD102F03D5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창제 관련 동요 예시</a:t>
            </a:r>
            <a:r>
              <a:rPr lang="en-US" altLang="ko-KR" dirty="0"/>
              <a:t>2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02B750-123D-411C-919B-19EF5E0AA80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A71454C-31F9-45C4-A7F1-C7AC9052A2CD}"/>
              </a:ext>
            </a:extLst>
          </p:cNvPr>
          <p:cNvSpPr txBox="1"/>
          <p:nvPr/>
        </p:nvSpPr>
        <p:spPr>
          <a:xfrm>
            <a:off x="2209800" y="5162807"/>
            <a:ext cx="441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3"/>
              </a:rPr>
              <a:t>https://www.youtube.com/watch?v=S0JhQ-vNXOo</a:t>
            </a:r>
            <a:endParaRPr lang="en-US" sz="800" dirty="0"/>
          </a:p>
        </p:txBody>
      </p:sp>
      <p:pic>
        <p:nvPicPr>
          <p:cNvPr id="5" name="Online Media 4" title="[￪ﾵﾭ￬ﾕﾅ￫ﾏﾙ￬ﾚﾔ] ￫﾿ﾌ￫ﾦﾬ ￪ﾹﾊ￬ﾝﾀ ￫ﾂﾘ￫ﾬﾴ, ￬ﾃﾘ￬ﾝﾴ ￪ﾹﾊ￬ﾝﾀ ￫ﾬﾼ(￬ﾛﾐ￬ﾠﾜ: ￬ﾚﾩ￫ﾹﾄ￬ﾖﾴ￬ﾲﾜ￪ﾰﾀ)">
            <a:hlinkClick r:id="" action="ppaction://media"/>
            <a:extLst>
              <a:ext uri="{FF2B5EF4-FFF2-40B4-BE49-F238E27FC236}">
                <a16:creationId xmlns:a16="http://schemas.microsoft.com/office/drawing/2014/main" id="{DEB1526F-3005-417B-9496-958B4D82AC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0" y="1268835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48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124200" y="38100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705600" y="38100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이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D3A0E-2797-4141-9918-E9644FCAA125}"/>
              </a:ext>
            </a:extLst>
          </p:cNvPr>
          <p:cNvSpPr/>
          <p:nvPr/>
        </p:nvSpPr>
        <p:spPr>
          <a:xfrm>
            <a:off x="8676834" y="1082"/>
            <a:ext cx="21307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111111"/>
                </a:solidFill>
              </a:rPr>
              <a:t>https://unsplash.com/photos/Ky6x9T8j128</a:t>
            </a:r>
            <a:endParaRPr lang="en-US" sz="800" dirty="0"/>
          </a:p>
        </p:txBody>
      </p:sp>
      <p:pic>
        <p:nvPicPr>
          <p:cNvPr id="2050" name="Picture 2" descr="green cucumber lot">
            <a:extLst>
              <a:ext uri="{FF2B5EF4-FFF2-40B4-BE49-F238E27FC236}">
                <a16:creationId xmlns:a16="http://schemas.microsoft.com/office/drawing/2014/main" id="{FDBC8234-101F-4C11-B713-B5E725132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82" y="984942"/>
            <a:ext cx="3095836" cy="205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C838125-DDE0-44E6-94F3-575D21C7A9DF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473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152400" y="1206035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00FF"/>
                </a:solidFill>
              </a:rPr>
              <a:t> </a:t>
            </a:r>
            <a:r>
              <a:rPr lang="ko-KR" altLang="en-US" sz="2800" b="1" dirty="0" err="1">
                <a:solidFill>
                  <a:srgbClr val="0000FF"/>
                </a:solidFill>
              </a:rPr>
              <a:t>퀴즈렛으로</a:t>
            </a:r>
            <a:r>
              <a:rPr lang="ko-KR" altLang="en-US" sz="2800" b="1" dirty="0">
                <a:solidFill>
                  <a:srgbClr val="0000FF"/>
                </a:solidFill>
              </a:rPr>
              <a:t> 모음이 들어간 낱말을 복습하세요</a:t>
            </a:r>
            <a:r>
              <a:rPr lang="en-US" altLang="ko-KR" sz="2800" b="1" dirty="0">
                <a:solidFill>
                  <a:srgbClr val="0000FF"/>
                </a:solidFill>
              </a:rPr>
              <a:t>. 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AE51-8F2F-4790-B6DA-468C05595E35}"/>
              </a:ext>
            </a:extLst>
          </p:cNvPr>
          <p:cNvSpPr/>
          <p:nvPr/>
        </p:nvSpPr>
        <p:spPr>
          <a:xfrm>
            <a:off x="1752600" y="1676400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455358"/>
                </a:solidFill>
                <a:latin typeface="hurme_no2-webfont"/>
              </a:rPr>
              <a:t>https://quizlet.com/_8c1die?x=1jqt&amp;i=2tig8t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BC3DAF-C570-4887-8584-F2F798A41A37}"/>
              </a:ext>
            </a:extLst>
          </p:cNvPr>
          <p:cNvSpPr txBox="1"/>
          <p:nvPr/>
        </p:nvSpPr>
        <p:spPr>
          <a:xfrm>
            <a:off x="304800" y="3033759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B050"/>
                </a:solidFill>
              </a:rPr>
              <a:t>카훗으로 모음이 들어간 낱말을 복습하세요</a:t>
            </a:r>
            <a:r>
              <a:rPr lang="en-US" altLang="ko-KR" sz="2800" b="1" dirty="0">
                <a:solidFill>
                  <a:srgbClr val="00B050"/>
                </a:solidFill>
              </a:rPr>
              <a:t>. 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E769E7-32B9-4744-87BB-E2C71AE50047}"/>
              </a:ext>
            </a:extLst>
          </p:cNvPr>
          <p:cNvSpPr/>
          <p:nvPr/>
        </p:nvSpPr>
        <p:spPr>
          <a:xfrm>
            <a:off x="762000" y="3562631"/>
            <a:ext cx="108966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Malgun Gothic" panose="020B0503020000020004" pitchFamily="34" charset="-127"/>
                <a:ea typeface="Malgun Gothic" panose="020B0503020000020004" pitchFamily="34" charset="-127"/>
                <a:hlinkClick r:id="rId2"/>
              </a:rPr>
              <a:t>https://kahoot.it/challenge/08038390?challenge-id=6478ded1-62e8-4d19-8468-9202a7bf1101_1587949232049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sz="4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2800" dirty="0"/>
              <a:t>Game PIN: </a:t>
            </a:r>
            <a:r>
              <a:rPr lang="en-US" sz="2800" b="1" dirty="0"/>
              <a:t>08038390</a:t>
            </a:r>
            <a:endParaRPr lang="en-US" sz="4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156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F3D8E-E399-4C08-B1BD-6C95E762E999}"/>
              </a:ext>
            </a:extLst>
          </p:cNvPr>
          <p:cNvSpPr txBox="1"/>
          <p:nvPr/>
        </p:nvSpPr>
        <p:spPr>
          <a:xfrm>
            <a:off x="-1" y="2275"/>
            <a:ext cx="5261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14</a:t>
            </a:r>
            <a:r>
              <a:rPr lang="ko-KR" altLang="en-US" dirty="0"/>
              <a:t>개의 자음과 </a:t>
            </a:r>
            <a:r>
              <a:rPr lang="en-US" altLang="ko-KR" dirty="0"/>
              <a:t>10</a:t>
            </a:r>
            <a:r>
              <a:rPr lang="ko-KR" altLang="en-US" dirty="0"/>
              <a:t>개의 기본 모음을 소개해요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F6464-DB29-4210-AA87-91F08F5ECBA4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72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35A2E-2117-4B9D-A90A-4D183391B3B8}"/>
              </a:ext>
            </a:extLst>
          </p:cNvPr>
          <p:cNvSpPr txBox="1"/>
          <p:nvPr/>
        </p:nvSpPr>
        <p:spPr>
          <a:xfrm>
            <a:off x="1638300" y="2133600"/>
            <a:ext cx="891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/>
              <a:t>2) 14</a:t>
            </a:r>
            <a:r>
              <a:rPr lang="ko-KR" altLang="en-US" sz="6000" dirty="0"/>
              <a:t>개의 자음과</a:t>
            </a:r>
            <a:endParaRPr lang="en-US" altLang="ko-KR" sz="6000" dirty="0"/>
          </a:p>
          <a:p>
            <a:pPr algn="ctr"/>
            <a:r>
              <a:rPr lang="en-US" altLang="ko-KR" sz="6000" dirty="0"/>
              <a:t>10</a:t>
            </a:r>
            <a:r>
              <a:rPr lang="ko-KR" altLang="en-US" sz="6000" dirty="0"/>
              <a:t>개의 기본 모음을 </a:t>
            </a:r>
            <a:endParaRPr lang="en-US" altLang="ko-KR" sz="6000" dirty="0"/>
          </a:p>
          <a:p>
            <a:pPr algn="ctr"/>
            <a:r>
              <a:rPr lang="ko-KR" altLang="en-US" sz="6000" dirty="0"/>
              <a:t>소개해요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46427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10871" y="-7329"/>
            <a:ext cx="6110660" cy="62156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6110660" y="0"/>
            <a:ext cx="6081340" cy="6215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0A4D829-4969-4A7A-B192-D35B0EBBE7FF}"/>
              </a:ext>
            </a:extLst>
          </p:cNvPr>
          <p:cNvSpPr txBox="1"/>
          <p:nvPr/>
        </p:nvSpPr>
        <p:spPr>
          <a:xfrm>
            <a:off x="1888393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 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C586B0-0A45-49D6-B579-D421A1135260}"/>
              </a:ext>
            </a:extLst>
          </p:cNvPr>
          <p:cNvSpPr/>
          <p:nvPr/>
        </p:nvSpPr>
        <p:spPr>
          <a:xfrm>
            <a:off x="990600" y="1867955"/>
            <a:ext cx="4114800" cy="3657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한글에는 </a:t>
            </a:r>
            <a:endParaRPr lang="en-US" altLang="ko-KR" sz="36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</a:t>
            </a:r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개의 </a:t>
            </a:r>
            <a:endParaRPr lang="en-US" altLang="ko-KR" sz="36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자음이 있다</a:t>
            </a:r>
            <a:r>
              <a:rPr lang="en-US" altLang="ko-KR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D1464B-677B-49B7-9243-DBF6F0DDB61D}"/>
              </a:ext>
            </a:extLst>
          </p:cNvPr>
          <p:cNvSpPr/>
          <p:nvPr/>
        </p:nvSpPr>
        <p:spPr>
          <a:xfrm>
            <a:off x="7101260" y="1865195"/>
            <a:ext cx="4114800" cy="3657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한글에는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개의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기본 모음이 있다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BCB3C-8A95-4974-AE3A-A06FF6D1408F}"/>
              </a:ext>
            </a:extLst>
          </p:cNvPr>
          <p:cNvSpPr txBox="1"/>
          <p:nvPr/>
        </p:nvSpPr>
        <p:spPr>
          <a:xfrm>
            <a:off x="797352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94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10871" y="-7329"/>
            <a:ext cx="6110660" cy="62156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6110660" y="0"/>
            <a:ext cx="6081340" cy="6215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0A4D829-4969-4A7A-B192-D35B0EBBE7FF}"/>
              </a:ext>
            </a:extLst>
          </p:cNvPr>
          <p:cNvSpPr txBox="1"/>
          <p:nvPr/>
        </p:nvSpPr>
        <p:spPr>
          <a:xfrm>
            <a:off x="1888393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C586B0-0A45-49D6-B579-D421A1135260}"/>
              </a:ext>
            </a:extLst>
          </p:cNvPr>
          <p:cNvSpPr/>
          <p:nvPr/>
        </p:nvSpPr>
        <p:spPr>
          <a:xfrm>
            <a:off x="990600" y="1867955"/>
            <a:ext cx="4114800" cy="3657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자음은</a:t>
            </a:r>
            <a:endParaRPr lang="en-US" altLang="ko-KR" sz="4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발음할 때의 </a:t>
            </a:r>
            <a:endParaRPr lang="en-US" altLang="ko-KR" sz="36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입 안의 모양을</a:t>
            </a:r>
            <a:endParaRPr lang="en-US" altLang="ko-KR" sz="36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본떴다</a:t>
            </a:r>
            <a:r>
              <a:rPr lang="en-US" altLang="ko-KR" sz="36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altLang="ko-KR" sz="32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D1464B-677B-49B7-9243-DBF6F0DDB61D}"/>
              </a:ext>
            </a:extLst>
          </p:cNvPr>
          <p:cNvSpPr/>
          <p:nvPr/>
        </p:nvSpPr>
        <p:spPr>
          <a:xfrm>
            <a:off x="7101259" y="1867955"/>
            <a:ext cx="4114800" cy="3657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모음은 </a:t>
            </a:r>
            <a:endParaRPr lang="en-US" altLang="ko-KR" sz="44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하늘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땅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사람을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생각하며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모양을 만들었다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24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BCB3C-8A95-4974-AE3A-A06FF6D1408F}"/>
              </a:ext>
            </a:extLst>
          </p:cNvPr>
          <p:cNvSpPr txBox="1"/>
          <p:nvPr/>
        </p:nvSpPr>
        <p:spPr>
          <a:xfrm>
            <a:off x="797352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91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10871" y="-7329"/>
            <a:ext cx="6110660" cy="62156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6110660" y="0"/>
            <a:ext cx="6081340" cy="6215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0A4D829-4969-4A7A-B192-D35B0EBBE7FF}"/>
              </a:ext>
            </a:extLst>
          </p:cNvPr>
          <p:cNvSpPr txBox="1"/>
          <p:nvPr/>
        </p:nvSpPr>
        <p:spPr>
          <a:xfrm>
            <a:off x="1888393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BCB3C-8A95-4974-AE3A-A06FF6D1408F}"/>
              </a:ext>
            </a:extLst>
          </p:cNvPr>
          <p:cNvSpPr txBox="1"/>
          <p:nvPr/>
        </p:nvSpPr>
        <p:spPr>
          <a:xfrm>
            <a:off x="797352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CEAB34-47A2-4EC3-BC60-40746DB359C8}"/>
              </a:ext>
            </a:extLst>
          </p:cNvPr>
          <p:cNvGrpSpPr/>
          <p:nvPr/>
        </p:nvGrpSpPr>
        <p:grpSpPr>
          <a:xfrm>
            <a:off x="990600" y="1867955"/>
            <a:ext cx="4114800" cy="3657600"/>
            <a:chOff x="990600" y="1867955"/>
            <a:chExt cx="4114800" cy="370838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AC586B0-0A45-49D6-B579-D421A1135260}"/>
                </a:ext>
              </a:extLst>
            </p:cNvPr>
            <p:cNvSpPr/>
            <p:nvPr/>
          </p:nvSpPr>
          <p:spPr>
            <a:xfrm>
              <a:off x="990600" y="1867955"/>
              <a:ext cx="4114800" cy="3708389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EBB8B2D-F159-4CA3-8B96-814E275B731B}"/>
                </a:ext>
              </a:extLst>
            </p:cNvPr>
            <p:cNvGrpSpPr/>
            <p:nvPr/>
          </p:nvGrpSpPr>
          <p:grpSpPr>
            <a:xfrm>
              <a:off x="1752600" y="2362200"/>
              <a:ext cx="2695922" cy="3003108"/>
              <a:chOff x="1752600" y="2362200"/>
              <a:chExt cx="2695922" cy="3003108"/>
            </a:xfrm>
          </p:grpSpPr>
          <p:pic>
            <p:nvPicPr>
              <p:cNvPr id="14" name="Picture 4" descr="Making basic vowels">
                <a:extLst>
                  <a:ext uri="{FF2B5EF4-FFF2-40B4-BE49-F238E27FC236}">
                    <a16:creationId xmlns:a16="http://schemas.microsoft.com/office/drawing/2014/main" id="{F75E4F4F-8472-4A53-8018-1D1E5C2834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2362200"/>
                <a:ext cx="2695922" cy="2695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C3CECC-0475-45A6-BD70-D727179BC663}"/>
                  </a:ext>
                </a:extLst>
              </p:cNvPr>
              <p:cNvSpPr txBox="1"/>
              <p:nvPr/>
            </p:nvSpPr>
            <p:spPr>
              <a:xfrm>
                <a:off x="1752600" y="5026754"/>
                <a:ext cx="26959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/>
                  <a:t>https://www.mcst.go.kr/usr/child/images/sub/hanguel_img02.gif</a:t>
                </a:r>
                <a:endParaRPr lang="en-US" sz="800" dirty="0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170115C-91A1-4B7D-973D-BA79BED5AC51}"/>
              </a:ext>
            </a:extLst>
          </p:cNvPr>
          <p:cNvGrpSpPr/>
          <p:nvPr/>
        </p:nvGrpSpPr>
        <p:grpSpPr>
          <a:xfrm>
            <a:off x="7101259" y="1867955"/>
            <a:ext cx="4425089" cy="3657600"/>
            <a:chOff x="7101259" y="1867955"/>
            <a:chExt cx="4425089" cy="370838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C363B1B-3E65-47A7-80A2-D3DA99D8A9F9}"/>
                </a:ext>
              </a:extLst>
            </p:cNvPr>
            <p:cNvGrpSpPr/>
            <p:nvPr/>
          </p:nvGrpSpPr>
          <p:grpSpPr>
            <a:xfrm>
              <a:off x="7101259" y="1867955"/>
              <a:ext cx="4114800" cy="3708389"/>
              <a:chOff x="7101259" y="1867955"/>
              <a:chExt cx="4114800" cy="370838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4D1464B-677B-49B7-9243-DBF6F0DDB61D}"/>
                  </a:ext>
                </a:extLst>
              </p:cNvPr>
              <p:cNvSpPr/>
              <p:nvPr/>
            </p:nvSpPr>
            <p:spPr>
              <a:xfrm>
                <a:off x="7101259" y="1867955"/>
                <a:ext cx="4114800" cy="3708389"/>
              </a:xfrm>
              <a:prstGeom prst="rect">
                <a:avLst/>
              </a:prstGeom>
              <a:solidFill>
                <a:schemeClr val="bg1">
                  <a:alpha val="75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accent4">
                      <a:lumMod val="75000"/>
                    </a:schemeClr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endParaRPr>
              </a:p>
            </p:txBody>
          </p:sp>
          <p:pic>
            <p:nvPicPr>
              <p:cNvPr id="1030" name="Picture 6" descr="훈민정음에 담긴 디자인 철학의 현대성 (20세기 모더니즘 철학에 ...">
                <a:extLst>
                  <a:ext uri="{FF2B5EF4-FFF2-40B4-BE49-F238E27FC236}">
                    <a16:creationId xmlns:a16="http://schemas.microsoft.com/office/drawing/2014/main" id="{0930FD35-E107-431C-BDD3-E3BAF0263F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6165" y="2439933"/>
                <a:ext cx="1981200" cy="230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9F9B1C-E423-4C64-A854-6D4D4187CC6C}"/>
                </a:ext>
              </a:extLst>
            </p:cNvPr>
            <p:cNvSpPr txBox="1"/>
            <p:nvPr/>
          </p:nvSpPr>
          <p:spPr>
            <a:xfrm>
              <a:off x="8534400" y="4634606"/>
              <a:ext cx="29919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http://koreantypography.org/wp-content/uploads/thesis/kst_j1_5.pdf</a:t>
              </a:r>
              <a:endParaRPr 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38134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10870" y="-7329"/>
            <a:ext cx="12181129" cy="62156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0E56CC-7778-4A7B-BEAB-767279CEBE40}"/>
              </a:ext>
            </a:extLst>
          </p:cNvPr>
          <p:cNvSpPr txBox="1"/>
          <p:nvPr/>
        </p:nvSpPr>
        <p:spPr>
          <a:xfrm>
            <a:off x="491819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6B7136-476A-43E3-AD80-08FFBF12F097}"/>
              </a:ext>
            </a:extLst>
          </p:cNvPr>
          <p:cNvSpPr/>
          <p:nvPr/>
        </p:nvSpPr>
        <p:spPr>
          <a:xfrm>
            <a:off x="4020399" y="1867955"/>
            <a:ext cx="4114800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2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4" descr="Making basic vowels">
            <a:extLst>
              <a:ext uri="{FF2B5EF4-FFF2-40B4-BE49-F238E27FC236}">
                <a16:creationId xmlns:a16="http://schemas.microsoft.com/office/drawing/2014/main" id="{9498D253-3EB4-4EDD-B40E-7C934215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99" y="2362200"/>
            <a:ext cx="2695922" cy="26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649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4" descr="Making basic vowels">
            <a:extLst>
              <a:ext uri="{FF2B5EF4-FFF2-40B4-BE49-F238E27FC236}">
                <a16:creationId xmlns:a16="http://schemas.microsoft.com/office/drawing/2014/main" id="{62A43D7E-7A9E-4E85-B716-F61791805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2314575"/>
            <a:ext cx="22288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소개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057FC4F-F034-45E5-BBF4-AFBF1C5B7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442" y="351554"/>
            <a:ext cx="6896100" cy="12763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2B8B53-65EE-46C3-B378-85E41D83E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r="6813" b="10677"/>
          <a:stretch/>
        </p:blipFill>
        <p:spPr>
          <a:xfrm>
            <a:off x="4550046" y="1864877"/>
            <a:ext cx="950217" cy="926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A6A3DB-C836-4813-A244-688F87E1552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0973" y="1864877"/>
            <a:ext cx="979319" cy="8684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CA1826-9E31-46C1-862F-7A0F3116833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83881" y="1864877"/>
            <a:ext cx="950216" cy="8605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C8DF16-ECEA-4DA6-94A1-A177C69792A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86800" y="1864877"/>
            <a:ext cx="1019690" cy="8558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E0AF81-F2D0-4218-BA54-5A5FAFF6D493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59193" y="1864877"/>
            <a:ext cx="931047" cy="831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382419-835B-4E56-BB27-12B2AFC452D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0973" y="2915192"/>
            <a:ext cx="962849" cy="8684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6A98B9-96C4-44AF-AB57-32D05D4CF7D4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48024" y="2915192"/>
            <a:ext cx="986073" cy="8605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02224CB-29DD-4A5C-A240-1FB85783226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04727" y="2915192"/>
            <a:ext cx="1010650" cy="8636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C5BD1-EABA-49B0-9473-B0D68A45EF85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43729" y="3977315"/>
            <a:ext cx="962849" cy="8915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37D88B-FBF5-4742-99EB-194FED86F1DD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0973" y="3956395"/>
            <a:ext cx="984246" cy="8684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E68BE2-C44B-46B2-9772-F044C12C1BF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58790" y="3990996"/>
            <a:ext cx="975307" cy="8464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26E43F-4941-426D-8909-F08A10E5882C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94096" y="3929657"/>
            <a:ext cx="975307" cy="9391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6D5EFDB-E09B-4D01-A59E-C205D5C7A674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59193" y="3924651"/>
            <a:ext cx="931046" cy="100553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DE4FF85-A8B7-478C-A907-D7066046CFEB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0973" y="4983302"/>
            <a:ext cx="981435" cy="94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106B65-F3A1-449D-889C-59AEE8A070C9}"/>
              </a:ext>
            </a:extLst>
          </p:cNvPr>
          <p:cNvSpPr txBox="1"/>
          <p:nvPr/>
        </p:nvSpPr>
        <p:spPr>
          <a:xfrm>
            <a:off x="6050615" y="164985"/>
            <a:ext cx="518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18"/>
              </a:rPr>
              <a:t>http://learning.hangeul.go.kr/letters/consonant/theory/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93699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소개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22B8B53-65EE-46C3-B378-85E41D83E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180" y="2009072"/>
            <a:ext cx="1019691" cy="1036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A6A3DB-C836-4813-A244-688F87E15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478" y="2009072"/>
            <a:ext cx="979319" cy="8684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CA1826-9E31-46C1-862F-7A0F31168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902" y="2009072"/>
            <a:ext cx="1042774" cy="9443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C8DF16-ECEA-4DA6-94A1-A177C6979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770" y="2009072"/>
            <a:ext cx="1019690" cy="8558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382419-835B-4E56-BB27-12B2AFC45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404" y="2009072"/>
            <a:ext cx="962849" cy="8684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6A98B9-96C4-44AF-AB57-32D05D4CF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3283" y="2009072"/>
            <a:ext cx="996880" cy="8700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37D88B-FBF5-4742-99EB-194FED86F1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3988" y="3645887"/>
            <a:ext cx="984246" cy="8684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E68BE2-C44B-46B2-9772-F044C12C1B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1948" y="3667846"/>
            <a:ext cx="975307" cy="8464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6D5EFDB-E09B-4D01-A59E-C205D5C7A6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0414" y="3562677"/>
            <a:ext cx="931046" cy="10055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B1AA70-C354-44EF-95BB-A0296C70EA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5860" y="2009072"/>
            <a:ext cx="981435" cy="944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6D4159-D900-4A0D-BE40-44B39DAF30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13501" y="3682340"/>
            <a:ext cx="931047" cy="8319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82115F8-CD3F-497B-AC9A-20E554E933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610" y="3650693"/>
            <a:ext cx="1010650" cy="8636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7EE14E3-95AD-4A98-820E-3005408EA6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4420" y="3639483"/>
            <a:ext cx="962849" cy="8915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74E8000-13B5-4324-934F-DAE0D77D886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7381" y="3575154"/>
            <a:ext cx="975307" cy="93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13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B209A8-3D0F-4D73-A38C-1F9757947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76200"/>
            <a:ext cx="6655641" cy="582392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16F6CAD-34B4-4DA5-9B9F-55BDECD5E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457200"/>
            <a:ext cx="771525" cy="69532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4CB5C38F-52CE-4748-AB05-F57320890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7796" y="438150"/>
            <a:ext cx="790575" cy="71437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ADFFFA0A-954C-42B8-8BF9-8592F8CD6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6442" y="433387"/>
            <a:ext cx="762000" cy="74295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AFF1B23-B747-4049-8672-95B4AF06AF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9058" y="1295400"/>
            <a:ext cx="809625" cy="752475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209CE6C-6293-4978-A4BC-4BBB74E3A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2324" y="1295400"/>
            <a:ext cx="809625" cy="69532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245B6E1-9790-47A0-9DC6-F043DDE4DA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0982" y="2190750"/>
            <a:ext cx="800100" cy="714375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A2989836-11D5-4166-9F51-69E944613C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7796" y="2143125"/>
            <a:ext cx="781050" cy="7620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4B971DF5-EADB-4A59-BFBD-E134D47127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3285" y="2181225"/>
            <a:ext cx="790575" cy="7239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A0C894F-7D0F-4C53-AB47-E4DD45ADB0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8108" y="3057525"/>
            <a:ext cx="790575" cy="676275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35C9B66-6840-46B8-8680-CB1AA81B71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5917" y="3043237"/>
            <a:ext cx="781050" cy="70485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7E86900-C9A3-4A34-9C2E-93B3034ABA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90032" y="3881864"/>
            <a:ext cx="762000" cy="695325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663FFD6-5B22-4794-85B1-B25739922D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29002" y="3874329"/>
            <a:ext cx="752475" cy="6953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1A85B08D-FED4-4200-98DC-97B0B18807A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52809" y="3881864"/>
            <a:ext cx="771525" cy="73342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53FFF6B1-E659-419A-BCA2-2B248B1C3B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0902" y="4748857"/>
            <a:ext cx="790575" cy="742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691DA5-3646-4368-BB68-BB0EBC91C66A}"/>
              </a:ext>
            </a:extLst>
          </p:cNvPr>
          <p:cNvSpPr txBox="1"/>
          <p:nvPr/>
        </p:nvSpPr>
        <p:spPr>
          <a:xfrm>
            <a:off x="1905000" y="5900121"/>
            <a:ext cx="5562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17"/>
              </a:rPr>
              <a:t>https://silhouette-ac.com/ko/silhouette/109513/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960435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0.51068 -0.1111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34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33333E-6 L -0.45951 0.01598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82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-0.32305 -0.36018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9" y="-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-0.27148 -0.2395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1" y="-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60443 0.36181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21" y="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-0.00463 L -0.43385 0.10648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58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-0.33789 0.36042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39948 0.1055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74" y="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14635 -0.1388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18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 L -0.57266 0.44861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33" y="2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-0.47969 0.19653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84" y="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11111E-6 L -0.49648 0.575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31" y="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39323 0.07223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22148 -0.05301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81" y="-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3FA53-7325-432C-8F31-B3D23AA53647}"/>
              </a:ext>
            </a:extLst>
          </p:cNvPr>
          <p:cNvSpPr txBox="1"/>
          <p:nvPr/>
        </p:nvSpPr>
        <p:spPr>
          <a:xfrm>
            <a:off x="457200" y="102827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1    2    3    4     5    6    7    8    9 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11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12  13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C438AC-2B3F-4165-9BAD-8E200230200F}"/>
              </a:ext>
            </a:extLst>
          </p:cNvPr>
          <p:cNvSpPr/>
          <p:nvPr/>
        </p:nvSpPr>
        <p:spPr>
          <a:xfrm>
            <a:off x="228600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ㄱ</a:t>
            </a:r>
            <a:endParaRPr lang="en-US" sz="7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197514-6452-4C05-973A-AC2EA804330C}"/>
              </a:ext>
            </a:extLst>
          </p:cNvPr>
          <p:cNvSpPr/>
          <p:nvPr/>
        </p:nvSpPr>
        <p:spPr>
          <a:xfrm>
            <a:off x="1041823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/>
              <a:t>ㄴ</a:t>
            </a:r>
            <a:endParaRPr lang="en-US" sz="7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527F7F-61AA-4C2D-8C3D-27BC7260A331}"/>
              </a:ext>
            </a:extLst>
          </p:cNvPr>
          <p:cNvSpPr/>
          <p:nvPr/>
        </p:nvSpPr>
        <p:spPr>
          <a:xfrm>
            <a:off x="1855046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/>
              <a:t>ㄷ</a:t>
            </a:r>
            <a:endParaRPr lang="en-US" sz="7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A22CB0-6850-4342-9C09-200C5A2B62B7}"/>
              </a:ext>
            </a:extLst>
          </p:cNvPr>
          <p:cNvSpPr/>
          <p:nvPr/>
        </p:nvSpPr>
        <p:spPr>
          <a:xfrm>
            <a:off x="2668269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ㄹ</a:t>
            </a:r>
            <a:endParaRPr lang="en-US" sz="7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DF2A03-4BD0-4A05-B710-3D0316F9EDA4}"/>
              </a:ext>
            </a:extLst>
          </p:cNvPr>
          <p:cNvSpPr/>
          <p:nvPr/>
        </p:nvSpPr>
        <p:spPr>
          <a:xfrm>
            <a:off x="3481492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/>
              <a:t>ㅁ</a:t>
            </a:r>
            <a:endParaRPr lang="en-US" sz="7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F1ADF6-44B1-4997-94DE-A1A0A0063B73}"/>
              </a:ext>
            </a:extLst>
          </p:cNvPr>
          <p:cNvSpPr/>
          <p:nvPr/>
        </p:nvSpPr>
        <p:spPr>
          <a:xfrm>
            <a:off x="5107938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ㅅ</a:t>
            </a:r>
            <a:endParaRPr lang="en-US" sz="7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48E638-A91E-4BDB-840D-0FFCDFC0E362}"/>
              </a:ext>
            </a:extLst>
          </p:cNvPr>
          <p:cNvSpPr/>
          <p:nvPr/>
        </p:nvSpPr>
        <p:spPr>
          <a:xfrm>
            <a:off x="4294715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ㅂ</a:t>
            </a:r>
            <a:endParaRPr lang="en-US" sz="7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D5CC3F-EC6C-4368-A81F-BD120B260A39}"/>
              </a:ext>
            </a:extLst>
          </p:cNvPr>
          <p:cNvSpPr/>
          <p:nvPr/>
        </p:nvSpPr>
        <p:spPr>
          <a:xfrm>
            <a:off x="5921161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/>
              <a:t>ㅇ</a:t>
            </a:r>
            <a:endParaRPr lang="en-US" sz="7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A49643-2310-4B64-8A27-55CE8C9FB179}"/>
              </a:ext>
            </a:extLst>
          </p:cNvPr>
          <p:cNvSpPr/>
          <p:nvPr/>
        </p:nvSpPr>
        <p:spPr>
          <a:xfrm>
            <a:off x="6734384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ㅈ</a:t>
            </a:r>
            <a:endParaRPr lang="en-US" sz="7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E07F39-D4E0-430F-A2DF-5BDE6A55A69A}"/>
              </a:ext>
            </a:extLst>
          </p:cNvPr>
          <p:cNvSpPr/>
          <p:nvPr/>
        </p:nvSpPr>
        <p:spPr>
          <a:xfrm>
            <a:off x="7547607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/>
              <a:t>ㅊ</a:t>
            </a:r>
            <a:endParaRPr lang="en-US" sz="7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ECAB14-8843-4B25-87CB-60AEA8E20ADC}"/>
              </a:ext>
            </a:extLst>
          </p:cNvPr>
          <p:cNvSpPr/>
          <p:nvPr/>
        </p:nvSpPr>
        <p:spPr>
          <a:xfrm>
            <a:off x="8360830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ㅋ</a:t>
            </a:r>
            <a:endParaRPr lang="en-US" sz="7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44F539-6CFA-4BBF-AB0F-26E457D2DA67}"/>
              </a:ext>
            </a:extLst>
          </p:cNvPr>
          <p:cNvSpPr/>
          <p:nvPr/>
        </p:nvSpPr>
        <p:spPr>
          <a:xfrm>
            <a:off x="9174053" y="-1899313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ㅌ</a:t>
            </a:r>
            <a:endParaRPr lang="en-US" sz="7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411D56-3E46-4223-A120-D31FC01CC796}"/>
              </a:ext>
            </a:extLst>
          </p:cNvPr>
          <p:cNvSpPr/>
          <p:nvPr/>
        </p:nvSpPr>
        <p:spPr>
          <a:xfrm>
            <a:off x="9987276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ㅍ</a:t>
            </a:r>
            <a:endParaRPr lang="en-US" sz="7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A8039B-D66E-43D7-B760-A263A94ABE41}"/>
              </a:ext>
            </a:extLst>
          </p:cNvPr>
          <p:cNvSpPr/>
          <p:nvPr/>
        </p:nvSpPr>
        <p:spPr>
          <a:xfrm>
            <a:off x="10800495" y="-1905000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7200" dirty="0"/>
              <a:t>ㅎ</a:t>
            </a:r>
            <a:endParaRPr lang="en-US" sz="7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A924DB-D2F9-4E56-AB3B-F9412AA291C3}"/>
              </a:ext>
            </a:extLst>
          </p:cNvPr>
          <p:cNvSpPr txBox="1"/>
          <p:nvPr/>
        </p:nvSpPr>
        <p:spPr>
          <a:xfrm>
            <a:off x="4918192" y="2731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 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58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grpId="0" nodeType="with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1.11111E-6 L 0.00313 0.63333 " pathEditMode="relative" rAng="0" ptsTypes="AA" p14:bounceEnd="22000">
                                          <p:cBhvr>
                                            <p:cTn id="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1.11111E-6 L 0.00313 0.63333 " pathEditMode="relative" rAng="0" ptsTypes="AA" p14:bounceEnd="22000">
                                          <p:cBhvr>
                                            <p:cTn id="1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1.11111E-6 L 0.00312 0.63333 " pathEditMode="relative" rAng="0" ptsTypes="AA" p14:bounceEnd="22000">
                                          <p:cBhvr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-1.11111E-6 L 0.00312 0.63333 " pathEditMode="relative" rAng="0" ptsTypes="AA" p14:bounceEnd="22000">
                                          <p:cBhvr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1.11111E-6 L 0.00313 0.63333 " pathEditMode="relative" rAng="0" ptsTypes="AA" p14:bounceEnd="22000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1.11111E-6 L 0.00312 0.63333 " pathEditMode="relative" rAng="0" ptsTypes="AA" p14:bounceEnd="22000">
                                          <p:cBhvr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1.11111E-6 L 0.00312 0.63333 " pathEditMode="relative" rAng="0" ptsTypes="AA" p14:bounceEnd="22000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1.11111E-6 L 0.00313 0.63333 " pathEditMode="relative" rAng="0" ptsTypes="AA" p14:bounceEnd="22000">
                                          <p:cBhvr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1.11111E-6 L 0.00312 0.63333 " pathEditMode="relative" rAng="0" ptsTypes="AA" p14:bounceEnd="22000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1.11111E-6 L 0.00312 0.63333 " pathEditMode="relative" rAng="0" ptsTypes="AA" p14:bounceEnd="22000">
                                          <p:cBhvr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accel="50000" de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1.11111E-6 L -2.29167E-6 0.63333 " pathEditMode="relative" rAng="0" ptsTypes="AA" p14:bounceEnd="22000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2" presetClass="path" presetSubtype="0" accel="50000" de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2.96296E-6 L 1.04167E-6 0.6324 " pathEditMode="relative" rAng="0" ptsTypes="AA" p14:bounceEnd="22000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16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1.11111E-6 L 0.00963 0.63333 " pathEditMode="relative" rAng="0" ptsTypes="AA" p14:bounceEnd="22000">
                                          <p:cBhvr>
                                            <p:cTn id="5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2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42" presetClass="path" presetSubtype="0" accel="50000" de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1.11111E-6 L 0.00795 0.63333 " pathEditMode="relative" rAng="0" ptsTypes="AA" p14:bounceEnd="22000">
                                          <p:cBhvr>
                                            <p:cTn id="5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1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1.11111E-6 L 0.00313 0.63333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1.11111E-6 L 0.00313 0.63333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1.11111E-6 L 0.00312 0.63333 " pathEditMode="relative" rAng="0" ptsTypes="AA">
                                          <p:cBhvr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-1.11111E-6 L 0.00312 0.63333 " pathEditMode="relative" rAng="0" ptsTypes="AA">
                                          <p:cBhvr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1.11111E-6 L 0.00313 0.63333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1.11111E-6 L 0.00312 0.63333 " pathEditMode="relative" rAng="0" ptsTypes="AA">
                                          <p:cBhvr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1.11111E-6 L 0.00312 0.63333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1.11111E-6 L 0.00313 0.63333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1.11111E-6 L 0.00312 0.63333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1.11111E-6 L 0.00312 0.63333 " pathEditMode="relative" rAng="0" ptsTypes="AA">
                                          <p:cBhvr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6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1.11111E-6 L -2.29167E-6 0.63333 " pathEditMode="relative" rAng="0" ptsTypes="AA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2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2.96296E-6 L 1.04167E-6 0.6324 " pathEditMode="relative" rAng="0" ptsTypes="AA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162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1.11111E-6 L 0.00963 0.63333 " pathEditMode="relative" rAng="0" ptsTypes="AA">
                                          <p:cBhvr>
                                            <p:cTn id="5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2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42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1.11111E-6 L 0.00795 0.63333 " pathEditMode="relative" rAng="0" ptsTypes="AA">
                                          <p:cBhvr>
                                            <p:cTn id="5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1" y="316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53981" y="516082"/>
            <a:ext cx="282741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900" b="1" dirty="0"/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r>
              <a:rPr lang="en-US" altLang="ko-KR" sz="2000" b="1" dirty="0">
                <a:latin typeface="+mn-ea"/>
              </a:rPr>
              <a:t>1) </a:t>
            </a:r>
            <a:r>
              <a:rPr lang="ko-KR" altLang="en-US" sz="2000" b="1" dirty="0">
                <a:latin typeface="+mn-ea"/>
              </a:rPr>
              <a:t>한글의 역사</a:t>
            </a:r>
            <a:endParaRPr lang="en-US" altLang="ko-KR" sz="2000" b="1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r>
              <a:rPr lang="ko-KR" altLang="en-US" sz="1400" dirty="0">
                <a:latin typeface="+mn-ea"/>
              </a:rPr>
              <a:t>①한글은 누가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 언제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 왜  만들었나요</a:t>
            </a:r>
            <a:r>
              <a:rPr lang="en-US" altLang="ko-KR" sz="1400" dirty="0">
                <a:latin typeface="+mn-ea"/>
              </a:rPr>
              <a:t>?</a:t>
            </a:r>
          </a:p>
          <a:p>
            <a:r>
              <a:rPr lang="ko-KR" altLang="en-US" sz="1400" dirty="0">
                <a:latin typeface="+mn-ea"/>
              </a:rPr>
              <a:t>②동영상</a:t>
            </a:r>
            <a:r>
              <a:rPr lang="en-US" altLang="ko-KR" sz="1400" dirty="0">
                <a:latin typeface="+mn-ea"/>
              </a:rPr>
              <a:t>: </a:t>
            </a:r>
            <a:r>
              <a:rPr lang="ko-KR" altLang="en-US" sz="1400" dirty="0">
                <a:latin typeface="+mn-ea"/>
              </a:rPr>
              <a:t>선택</a:t>
            </a:r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*</a:t>
            </a:r>
            <a:r>
              <a:rPr lang="ko-KR" altLang="en-US" sz="1400" dirty="0">
                <a:latin typeface="+mn-ea"/>
              </a:rPr>
              <a:t>조선시대 훈민정음 발음</a:t>
            </a:r>
            <a:r>
              <a:rPr lang="en-US" altLang="ko-KR" sz="1400" dirty="0">
                <a:latin typeface="+mn-ea"/>
              </a:rPr>
              <a:t>. </a:t>
            </a:r>
          </a:p>
          <a:p>
            <a:r>
              <a:rPr lang="en-US" altLang="ko-KR" sz="1400" dirty="0">
                <a:latin typeface="+mn-ea"/>
              </a:rPr>
              <a:t>*</a:t>
            </a:r>
            <a:r>
              <a:rPr lang="ko-KR" altLang="en-US" sz="1400" dirty="0">
                <a:latin typeface="+mn-ea"/>
              </a:rPr>
              <a:t>동요 </a:t>
            </a:r>
            <a:r>
              <a:rPr lang="en-US" altLang="ko-KR" sz="1400" dirty="0">
                <a:latin typeface="+mn-ea"/>
              </a:rPr>
              <a:t>“</a:t>
            </a:r>
            <a:r>
              <a:rPr lang="ko-KR" altLang="en-US" sz="1400" dirty="0">
                <a:latin typeface="+mn-ea"/>
              </a:rPr>
              <a:t>한글로 만든 첫 노래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용비어천가</a:t>
            </a:r>
            <a:r>
              <a:rPr lang="en-US" altLang="ko-KR" sz="1400" dirty="0">
                <a:latin typeface="+mn-ea"/>
              </a:rPr>
              <a:t>”,</a:t>
            </a:r>
            <a:r>
              <a:rPr lang="ko-KR" altLang="en-US" sz="1400" dirty="0">
                <a:latin typeface="+mn-ea"/>
              </a:rPr>
              <a:t> </a:t>
            </a:r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*</a:t>
            </a:r>
            <a:r>
              <a:rPr lang="ko-KR" altLang="en-US" sz="1400" dirty="0">
                <a:latin typeface="+mn-ea"/>
              </a:rPr>
              <a:t>국악 동요 </a:t>
            </a:r>
            <a:r>
              <a:rPr lang="en-US" altLang="ko-KR" sz="1400" dirty="0">
                <a:latin typeface="+mn-ea"/>
              </a:rPr>
              <a:t>“</a:t>
            </a:r>
            <a:r>
              <a:rPr lang="ko-KR" altLang="en-US" sz="1400" dirty="0">
                <a:latin typeface="+mn-ea"/>
              </a:rPr>
              <a:t>뿌리 깊은 나무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샘이 깊은 물“</a:t>
            </a:r>
            <a:r>
              <a:rPr lang="en-US" altLang="ko-KR" sz="1400" dirty="0">
                <a:latin typeface="+mn-ea"/>
              </a:rPr>
              <a:t>, </a:t>
            </a:r>
          </a:p>
          <a:p>
            <a:r>
              <a:rPr lang="en-US" altLang="ko-KR" sz="1400" dirty="0">
                <a:latin typeface="+mn-ea"/>
              </a:rPr>
              <a:t>*</a:t>
            </a:r>
            <a:r>
              <a:rPr lang="ko-KR" altLang="en-US" sz="1400" dirty="0">
                <a:latin typeface="+mn-ea"/>
              </a:rPr>
              <a:t>드라마 </a:t>
            </a:r>
            <a:r>
              <a:rPr lang="en-US" altLang="ko-KR" sz="1400" dirty="0">
                <a:latin typeface="+mn-ea"/>
              </a:rPr>
              <a:t>“</a:t>
            </a:r>
            <a:r>
              <a:rPr lang="ko-KR" altLang="en-US" sz="1400" dirty="0">
                <a:latin typeface="+mn-ea"/>
              </a:rPr>
              <a:t>뿌리 깊은 나무“</a:t>
            </a:r>
            <a:r>
              <a:rPr lang="en-US" altLang="ko-KR" sz="1400" dirty="0">
                <a:latin typeface="+mn-ea"/>
              </a:rPr>
              <a:t>-</a:t>
            </a:r>
          </a:p>
          <a:p>
            <a:r>
              <a:rPr lang="ko-KR" altLang="en-US" sz="1400" dirty="0">
                <a:latin typeface="+mn-ea"/>
              </a:rPr>
              <a:t>단 이틀 만에 배울 수 있는 한글</a:t>
            </a:r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*</a:t>
            </a:r>
            <a:r>
              <a:rPr lang="ko-KR" altLang="en-US" sz="1400" dirty="0">
                <a:latin typeface="+mn-ea"/>
              </a:rPr>
              <a:t>드라마 </a:t>
            </a:r>
            <a:r>
              <a:rPr lang="en-US" altLang="ko-KR" sz="1400" dirty="0">
                <a:latin typeface="+mn-ea"/>
              </a:rPr>
              <a:t>“</a:t>
            </a:r>
            <a:r>
              <a:rPr lang="ko-KR" altLang="en-US" sz="1400" dirty="0">
                <a:latin typeface="+mn-ea"/>
              </a:rPr>
              <a:t>뿌리 깊은 나무＂ 오프닝</a:t>
            </a:r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pPr algn="ctr"/>
            <a:endParaRPr lang="en-US" altLang="ko-KR" sz="1400" dirty="0">
              <a:latin typeface="+mn-ea"/>
            </a:endParaRPr>
          </a:p>
          <a:p>
            <a:pPr algn="ctr"/>
            <a:endParaRPr lang="en-US" altLang="ko-KR" sz="1400" dirty="0">
              <a:latin typeface="+mn-ea"/>
            </a:endParaRPr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581400" y="516082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r>
              <a:rPr lang="en-US" altLang="ko-KR" sz="2000" b="1" dirty="0">
                <a:latin typeface="+mn-ea"/>
              </a:rPr>
              <a:t>2) </a:t>
            </a:r>
            <a:r>
              <a:rPr lang="ko-KR" altLang="en-US" sz="2000" b="1" dirty="0">
                <a:latin typeface="+mn-ea"/>
              </a:rPr>
              <a:t>한글이란</a:t>
            </a:r>
            <a:r>
              <a:rPr lang="en-US" altLang="ko-KR" sz="2000" b="1" dirty="0">
                <a:latin typeface="+mn-ea"/>
              </a:rPr>
              <a:t>?</a:t>
            </a:r>
            <a:br>
              <a:rPr lang="en-US" altLang="ko-KR" dirty="0"/>
            </a:br>
            <a:endParaRPr lang="en-US" altLang="ko-KR" dirty="0"/>
          </a:p>
          <a:p>
            <a:r>
              <a:rPr lang="ko-KR" altLang="en-US" sz="1400" dirty="0">
                <a:latin typeface="+mn-ea"/>
              </a:rPr>
              <a:t>①</a:t>
            </a:r>
            <a:r>
              <a:rPr lang="en-US" altLang="ko-KR" sz="1400" dirty="0">
                <a:latin typeface="+mn-ea"/>
              </a:rPr>
              <a:t>1</a:t>
            </a:r>
            <a:r>
              <a:rPr lang="en-US" altLang="ko-KR" sz="1400" dirty="0"/>
              <a:t>4</a:t>
            </a:r>
            <a:r>
              <a:rPr lang="ko-KR" altLang="en-US" sz="1400" dirty="0"/>
              <a:t>개 자음과</a:t>
            </a:r>
            <a:r>
              <a:rPr lang="en-US" altLang="ko-KR" sz="1400" dirty="0"/>
              <a:t> </a:t>
            </a:r>
          </a:p>
          <a:p>
            <a:r>
              <a:rPr lang="en-US" altLang="ko-KR" sz="1400" dirty="0"/>
              <a:t>10</a:t>
            </a:r>
            <a:r>
              <a:rPr lang="ko-KR" altLang="en-US" sz="1400" dirty="0"/>
              <a:t>개의 기본 모음을 소개해요</a:t>
            </a:r>
            <a:r>
              <a:rPr lang="en-US" altLang="ko-KR" sz="1400" dirty="0"/>
              <a:t>.</a:t>
            </a:r>
            <a:br>
              <a:rPr lang="en-US" altLang="ko-KR" sz="1400" dirty="0"/>
            </a:br>
            <a:r>
              <a:rPr lang="ko-KR" altLang="en-US" sz="1400" dirty="0">
                <a:latin typeface="+mn-ea"/>
              </a:rPr>
              <a:t>②</a:t>
            </a:r>
            <a:r>
              <a:rPr lang="ko-KR" altLang="en-US" sz="1400" dirty="0"/>
              <a:t>링크</a:t>
            </a:r>
            <a:r>
              <a:rPr lang="en-US" altLang="ko-KR" sz="1400" dirty="0"/>
              <a:t>: </a:t>
            </a:r>
          </a:p>
          <a:p>
            <a:r>
              <a:rPr lang="ko-KR" altLang="en-US" sz="1400" dirty="0"/>
              <a:t>한글박물관 자음</a:t>
            </a:r>
            <a:r>
              <a:rPr lang="en-US" altLang="ko-KR" sz="1400" dirty="0"/>
              <a:t>, </a:t>
            </a:r>
            <a:r>
              <a:rPr lang="ko-KR" altLang="en-US" sz="1400" dirty="0"/>
              <a:t>모음 발음 연습</a:t>
            </a:r>
            <a:br>
              <a:rPr lang="en-US" altLang="ko-KR" sz="1400" dirty="0"/>
            </a:br>
            <a:r>
              <a:rPr lang="ko-KR" altLang="en-US" sz="1400" dirty="0">
                <a:latin typeface="+mn-ea"/>
              </a:rPr>
              <a:t>③</a:t>
            </a:r>
            <a:r>
              <a:rPr lang="ko-KR" altLang="en-US" sz="1400" dirty="0"/>
              <a:t>동영상</a:t>
            </a:r>
            <a:r>
              <a:rPr lang="en-US" altLang="ko-KR" sz="1400" dirty="0"/>
              <a:t>: </a:t>
            </a:r>
          </a:p>
          <a:p>
            <a:r>
              <a:rPr lang="ko-KR" altLang="en-US" sz="1400" dirty="0"/>
              <a:t>드라마 </a:t>
            </a:r>
            <a:r>
              <a:rPr lang="en-US" altLang="ko-KR" sz="1400" dirty="0"/>
              <a:t>“</a:t>
            </a:r>
            <a:r>
              <a:rPr lang="ko-KR" altLang="en-US" sz="1400" dirty="0"/>
              <a:t>뿌리 깊은 나무</a:t>
            </a:r>
            <a:r>
              <a:rPr lang="en-US" altLang="ko-KR" sz="1400" dirty="0"/>
              <a:t>”-</a:t>
            </a:r>
          </a:p>
          <a:p>
            <a:r>
              <a:rPr lang="ko-KR" altLang="en-US" sz="1400" dirty="0"/>
              <a:t>모음의 창제 원리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248399" y="516082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r>
              <a:rPr lang="en-US" altLang="ko-KR" sz="2000" b="1" dirty="0">
                <a:latin typeface="+mn-ea"/>
              </a:rPr>
              <a:t>3) </a:t>
            </a:r>
            <a:r>
              <a:rPr lang="ko-KR" altLang="en-US" sz="2000" b="1" dirty="0">
                <a:latin typeface="+mn-ea"/>
              </a:rPr>
              <a:t>글자 만들기</a:t>
            </a:r>
            <a:endParaRPr lang="en-US" altLang="ko-KR" sz="2000" b="1" dirty="0">
              <a:latin typeface="+mn-ea"/>
            </a:endParaRPr>
          </a:p>
          <a:p>
            <a:br>
              <a:rPr lang="en-US" altLang="ko-KR" dirty="0"/>
            </a:br>
            <a:r>
              <a:rPr lang="ko-KR" altLang="en-US" sz="1400" dirty="0">
                <a:latin typeface="+mn-ea"/>
              </a:rPr>
              <a:t>①자음과 모음을 합하여 </a:t>
            </a:r>
            <a:endParaRPr lang="en-US" altLang="ko-KR" sz="1400" dirty="0">
              <a:latin typeface="+mn-ea"/>
            </a:endParaRPr>
          </a:p>
          <a:p>
            <a:r>
              <a:rPr lang="ko-KR" altLang="en-US" sz="1400" dirty="0">
                <a:latin typeface="+mn-ea"/>
              </a:rPr>
              <a:t>글자를 만들어요</a:t>
            </a:r>
            <a:r>
              <a:rPr lang="en-US" altLang="ko-KR" sz="1400" dirty="0">
                <a:latin typeface="+mn-ea"/>
              </a:rPr>
              <a:t>.</a:t>
            </a:r>
            <a:br>
              <a:rPr lang="en-US" altLang="ko-KR" sz="1400" dirty="0">
                <a:latin typeface="+mn-ea"/>
              </a:rPr>
            </a:br>
            <a:r>
              <a:rPr lang="ko-KR" altLang="en-US" sz="1400" dirty="0">
                <a:latin typeface="+mn-ea"/>
              </a:rPr>
              <a:t>②자음과 모음의 위치를 확인해요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r>
              <a:rPr lang="ko-KR" altLang="en-US" sz="1400" dirty="0">
                <a:latin typeface="+mn-ea"/>
              </a:rPr>
              <a:t>③글자표에서 자기 이름 찾기</a:t>
            </a:r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915398" y="516082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endParaRPr lang="en-US" altLang="ko-KR" sz="2000" b="1" dirty="0">
              <a:latin typeface="+mn-ea"/>
            </a:endParaRPr>
          </a:p>
          <a:p>
            <a:pPr algn="ctr"/>
            <a:r>
              <a:rPr lang="en-US" altLang="ko-KR" sz="2000" b="1" dirty="0">
                <a:latin typeface="+mn-ea"/>
              </a:rPr>
              <a:t>4) </a:t>
            </a:r>
            <a:r>
              <a:rPr lang="ko-KR" altLang="en-US" sz="2000" b="1" dirty="0">
                <a:latin typeface="+mn-ea"/>
              </a:rPr>
              <a:t>모음을 배워요</a:t>
            </a:r>
            <a:endParaRPr lang="en-US" altLang="ko-KR" sz="2000" b="1" dirty="0">
              <a:latin typeface="+mn-ea"/>
            </a:endParaRPr>
          </a:p>
          <a:p>
            <a:br>
              <a:rPr lang="en-US" altLang="ko-KR" dirty="0"/>
            </a:br>
            <a:r>
              <a:rPr lang="ko-KR" altLang="en-US" sz="1400" dirty="0">
                <a:latin typeface="+mn-ea"/>
              </a:rPr>
              <a:t>①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ㅇ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이 있으나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없으나 소리는 같아요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r>
              <a:rPr lang="ko-KR" altLang="en-US" sz="1400" dirty="0">
                <a:latin typeface="+mn-ea"/>
              </a:rPr>
              <a:t>②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ㅇ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의 자리에는 다른 자음이 들어가서 글자를 만들어요</a:t>
            </a:r>
            <a:r>
              <a:rPr lang="en-US" altLang="ko-KR" sz="1400" dirty="0">
                <a:latin typeface="+mn-ea"/>
              </a:rPr>
              <a:t>.</a:t>
            </a:r>
            <a:r>
              <a:rPr lang="ko-KR" altLang="en-US" sz="1400" dirty="0">
                <a:latin typeface="+mn-ea"/>
              </a:rPr>
              <a:t> </a:t>
            </a:r>
            <a:endParaRPr lang="en-US" altLang="ko-KR" sz="1400" dirty="0">
              <a:latin typeface="+mn-ea"/>
            </a:endParaRPr>
          </a:p>
          <a:p>
            <a:r>
              <a:rPr lang="ko-KR" altLang="en-US" sz="1400" dirty="0">
                <a:latin typeface="+mn-ea"/>
              </a:rPr>
              <a:t>③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ㅏㅑㅓㅕㅣ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와 </a:t>
            </a:r>
            <a:r>
              <a:rPr lang="en-US" altLang="ko-KR" sz="1400" dirty="0">
                <a:latin typeface="+mn-ea"/>
              </a:rPr>
              <a:t>“</a:t>
            </a:r>
            <a:r>
              <a:rPr lang="ko-KR" altLang="en-US" sz="1400" dirty="0">
                <a:latin typeface="+mn-ea"/>
              </a:rPr>
              <a:t>ㅗㅛㅜㅠㅡ＂는 절대로 자리를 바꿀 수 없어요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r>
              <a:rPr lang="ko-KR" altLang="en-US" sz="1400" dirty="0">
                <a:latin typeface="+mn-ea"/>
              </a:rPr>
              <a:t>④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아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어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여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오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우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이＂가 들어간 낱말을 배워요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QUIZLET </a:t>
            </a:r>
          </a:p>
          <a:p>
            <a:r>
              <a:rPr lang="ko-KR" altLang="en-US" sz="1400" dirty="0">
                <a:latin typeface="+mn-ea"/>
              </a:rPr>
              <a:t>모음이 들어간 낱말을 배워요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Kahoot</a:t>
            </a:r>
          </a:p>
          <a:p>
            <a:r>
              <a:rPr lang="ko-KR" altLang="en-US" sz="1400" dirty="0">
                <a:latin typeface="+mn-ea"/>
              </a:rPr>
              <a:t>① 모음의 소리와 모양을 복습해요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r>
              <a:rPr lang="ko-KR" altLang="en-US" sz="1400" dirty="0">
                <a:latin typeface="+mn-ea"/>
              </a:rPr>
              <a:t>②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아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어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여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오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우</a:t>
            </a:r>
            <a:r>
              <a:rPr lang="en-US" altLang="ko-KR" sz="1400" dirty="0">
                <a:latin typeface="+mn-ea"/>
              </a:rPr>
              <a:t>,</a:t>
            </a:r>
            <a:r>
              <a:rPr lang="ko-KR" altLang="en-US" sz="1400" dirty="0">
                <a:latin typeface="+mn-ea"/>
              </a:rPr>
              <a:t>이</a:t>
            </a:r>
            <a:r>
              <a:rPr lang="en-US" altLang="ko-KR" sz="1400" dirty="0">
                <a:latin typeface="+mn-ea"/>
              </a:rPr>
              <a:t>”</a:t>
            </a:r>
            <a:r>
              <a:rPr lang="ko-KR" altLang="en-US" sz="1400" dirty="0">
                <a:latin typeface="+mn-ea"/>
              </a:rPr>
              <a:t>가 들어간 낱말을 복습해요</a:t>
            </a:r>
            <a:r>
              <a:rPr lang="en-US" altLang="ko-KR" sz="1400" dirty="0">
                <a:latin typeface="+mn-ea"/>
              </a:rPr>
              <a:t>.</a:t>
            </a: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4" descr="Making basic vowels">
            <a:extLst>
              <a:ext uri="{FF2B5EF4-FFF2-40B4-BE49-F238E27FC236}">
                <a16:creationId xmlns:a16="http://schemas.microsoft.com/office/drawing/2014/main" id="{62A43D7E-7A9E-4E85-B716-F61791805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2314575"/>
            <a:ext cx="22288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-35169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소리 듣기 링크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5D607D7-3C3D-4634-A919-2145D1038B75}"/>
              </a:ext>
            </a:extLst>
          </p:cNvPr>
          <p:cNvSpPr txBox="1"/>
          <p:nvPr/>
        </p:nvSpPr>
        <p:spPr>
          <a:xfrm>
            <a:off x="4191000" y="1536985"/>
            <a:ext cx="6096000" cy="1077218"/>
          </a:xfrm>
          <a:prstGeom prst="rect">
            <a:avLst/>
          </a:prstGeom>
          <a:solidFill>
            <a:schemeClr val="lt1">
              <a:alpha val="93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  <a:hlinkClick r:id="rId3"/>
              </a:rPr>
              <a:t>http://learning.hangeul.go.kr/letters/consonant/basic/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5BEEF6-7FD2-4509-80E1-9338B8346B93}"/>
              </a:ext>
            </a:extLst>
          </p:cNvPr>
          <p:cNvSpPr/>
          <p:nvPr/>
        </p:nvSpPr>
        <p:spPr>
          <a:xfrm>
            <a:off x="4191000" y="3592001"/>
            <a:ext cx="647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hlinkClick r:id="rId4"/>
              </a:rPr>
              <a:t>http://learning.hangeul.go.kr/letters/consonant/theory/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63457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0" y="0"/>
            <a:ext cx="12192000" cy="6215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5D5347-3359-4A7A-BA13-8FBAA07AE594}"/>
              </a:ext>
            </a:extLst>
          </p:cNvPr>
          <p:cNvSpPr/>
          <p:nvPr/>
        </p:nvSpPr>
        <p:spPr>
          <a:xfrm>
            <a:off x="4045930" y="1867955"/>
            <a:ext cx="4100139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382F62-E706-40E1-925C-556FBEB285F1}"/>
              </a:ext>
            </a:extLst>
          </p:cNvPr>
          <p:cNvSpPr txBox="1"/>
          <p:nvPr/>
        </p:nvSpPr>
        <p:spPr>
          <a:xfrm>
            <a:off x="491819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5" name="Picture 6" descr="훈민정음에 담긴 디자인 철학의 현대성 (20세기 모더니즘 철학에 ...">
            <a:extLst>
              <a:ext uri="{FF2B5EF4-FFF2-40B4-BE49-F238E27FC236}">
                <a16:creationId xmlns:a16="http://schemas.microsoft.com/office/drawing/2014/main" id="{B6A23A95-E93A-48A9-B804-5EE1FC945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835" y="2439933"/>
            <a:ext cx="19812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702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r>
              <a:rPr lang="en-US" altLang="ko-KR" dirty="0"/>
              <a:t>(</a:t>
            </a:r>
            <a:r>
              <a:rPr lang="ko-KR" altLang="en-US" dirty="0"/>
              <a:t>드라마 뿌리 깊은 나무에서</a:t>
            </a:r>
            <a:r>
              <a:rPr lang="en-US" altLang="ko-KR" dirty="0"/>
              <a:t>)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64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nline Media 8" title="￡ﾄﾒ￡ﾅﾡ￡ﾆﾫ￡ﾄﾀ￡ﾅﾳ￡ﾆﾯ ￡ﾄﾎ￡ﾅﾡ￡ﾆﾼ￡ﾄﾌ￡ﾅﾦ ￡ﾄﾋ￡ﾅﾯ￡ﾆﾫ￡ﾄﾅ￡ﾅﾵ">
            <a:hlinkClick r:id="" action="ppaction://media"/>
            <a:extLst>
              <a:ext uri="{FF2B5EF4-FFF2-40B4-BE49-F238E27FC236}">
                <a16:creationId xmlns:a16="http://schemas.microsoft.com/office/drawing/2014/main" id="{D0ABCAA7-BC59-4FF8-BDBC-C6E5036D780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67200" y="1600875"/>
            <a:ext cx="60960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81DA10-B685-4025-B0D9-A3C7F1907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452687"/>
            <a:ext cx="1800225" cy="19526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32D454-69D9-45F2-B953-15EB5536A254}"/>
              </a:ext>
            </a:extLst>
          </p:cNvPr>
          <p:cNvSpPr txBox="1"/>
          <p:nvPr/>
        </p:nvSpPr>
        <p:spPr>
          <a:xfrm>
            <a:off x="7924800" y="5114786"/>
            <a:ext cx="2667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5"/>
              </a:rPr>
              <a:t>https://www.youtube.com/watch?v=_5vdn5avSKY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572003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152400" y="711624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-4126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784" y="21533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098" y="2990956"/>
            <a:ext cx="655770" cy="6750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7E6A47-BB0B-41C2-97C8-F7A2FC862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1036" y="1352374"/>
            <a:ext cx="1246067" cy="3766203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C8AB2F58-605C-4157-B0E7-6B99CD27710A}"/>
              </a:ext>
            </a:extLst>
          </p:cNvPr>
          <p:cNvSpPr/>
          <p:nvPr/>
        </p:nvSpPr>
        <p:spPr>
          <a:xfrm>
            <a:off x="5403484" y="2777650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5DF9BE5-A7E9-4A22-B439-4A9DF173F1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549" y="2452687"/>
            <a:ext cx="1800225" cy="19526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9FB879-5977-4115-A272-D42B2622819E}"/>
              </a:ext>
            </a:extLst>
          </p:cNvPr>
          <p:cNvSpPr txBox="1"/>
          <p:nvPr/>
        </p:nvSpPr>
        <p:spPr>
          <a:xfrm>
            <a:off x="8534400" y="521377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[a]</a:t>
            </a:r>
          </a:p>
        </p:txBody>
      </p:sp>
    </p:spTree>
    <p:extLst>
      <p:ext uri="{BB962C8B-B14F-4D97-AF65-F5344CB8AC3E}">
        <p14:creationId xmlns:p14="http://schemas.microsoft.com/office/powerpoint/2010/main" val="35706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198554" y="742652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-4126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784" y="21533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021" y="3328485"/>
            <a:ext cx="655770" cy="675057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C8AB2F58-605C-4157-B0E7-6B99CD27710A}"/>
              </a:ext>
            </a:extLst>
          </p:cNvPr>
          <p:cNvSpPr/>
          <p:nvPr/>
        </p:nvSpPr>
        <p:spPr>
          <a:xfrm>
            <a:off x="5403484" y="2777650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AED030F-2B45-4211-8763-AA5FC62AE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098" y="2555502"/>
            <a:ext cx="655770" cy="6750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24671B-0C8F-496A-8829-4BFF4941A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1526582"/>
            <a:ext cx="1371600" cy="34604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16F475-896A-454F-96FB-5EDDD20DD1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493" y="2452687"/>
            <a:ext cx="1800225" cy="1952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24CD45-2296-47F6-B096-FE4A4BD2B2CE}"/>
              </a:ext>
            </a:extLst>
          </p:cNvPr>
          <p:cNvSpPr txBox="1"/>
          <p:nvPr/>
        </p:nvSpPr>
        <p:spPr>
          <a:xfrm>
            <a:off x="8305800" y="513133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ya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8265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663" y="21533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20" y="2919283"/>
            <a:ext cx="655770" cy="67505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F62C2D9-D15A-4F4E-A8D5-435EC0850649}"/>
              </a:ext>
            </a:extLst>
          </p:cNvPr>
          <p:cNvSpPr/>
          <p:nvPr/>
        </p:nvSpPr>
        <p:spPr>
          <a:xfrm>
            <a:off x="7391400" y="1202492"/>
            <a:ext cx="2895600" cy="410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8AB2F58-605C-4157-B0E7-6B99CD27710A}"/>
              </a:ext>
            </a:extLst>
          </p:cNvPr>
          <p:cNvSpPr/>
          <p:nvPr/>
        </p:nvSpPr>
        <p:spPr>
          <a:xfrm>
            <a:off x="5403484" y="2777650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32A3FE-8118-42C7-BD6A-A8BF9B60C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1511118"/>
            <a:ext cx="1771441" cy="36347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E77253-1C11-46C6-BB7F-AFD3E69E24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452687"/>
            <a:ext cx="1800225" cy="1952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B182A28-879D-427B-89AB-98B26F706209}"/>
              </a:ext>
            </a:extLst>
          </p:cNvPr>
          <p:cNvSpPr txBox="1"/>
          <p:nvPr/>
        </p:nvSpPr>
        <p:spPr>
          <a:xfrm>
            <a:off x="8686800" y="525808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eo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180894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663" y="21533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881" y="3205528"/>
            <a:ext cx="655770" cy="67505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F62C2D9-D15A-4F4E-A8D5-435EC0850649}"/>
              </a:ext>
            </a:extLst>
          </p:cNvPr>
          <p:cNvSpPr/>
          <p:nvPr/>
        </p:nvSpPr>
        <p:spPr>
          <a:xfrm>
            <a:off x="7391400" y="1202492"/>
            <a:ext cx="2895600" cy="410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8AB2F58-605C-4157-B0E7-6B99CD27710A}"/>
              </a:ext>
            </a:extLst>
          </p:cNvPr>
          <p:cNvSpPr/>
          <p:nvPr/>
        </p:nvSpPr>
        <p:spPr>
          <a:xfrm>
            <a:off x="5403484" y="2777650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0339E-2E12-41E5-A4D2-B8F177351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20" y="2302359"/>
            <a:ext cx="655770" cy="6750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03D0B9-6B87-4547-8431-18AF890FA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0" y="1343614"/>
            <a:ext cx="1790050" cy="37238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34548A-38EF-4AED-A3A3-9875949473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486" y="2414358"/>
            <a:ext cx="1800225" cy="19526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12EEB88-9737-4364-826C-B13F03A8CC97}"/>
              </a:ext>
            </a:extLst>
          </p:cNvPr>
          <p:cNvSpPr txBox="1"/>
          <p:nvPr/>
        </p:nvSpPr>
        <p:spPr>
          <a:xfrm>
            <a:off x="8401375" y="512617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[yeo]</a:t>
            </a:r>
          </a:p>
        </p:txBody>
      </p:sp>
    </p:spTree>
    <p:extLst>
      <p:ext uri="{BB962C8B-B14F-4D97-AF65-F5344CB8AC3E}">
        <p14:creationId xmlns:p14="http://schemas.microsoft.com/office/powerpoint/2010/main" val="4243798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162728" y="790371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30674" y="25557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437" y="2474255"/>
            <a:ext cx="655770" cy="6750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A43765-023C-4981-8578-9AE615370466}"/>
              </a:ext>
            </a:extLst>
          </p:cNvPr>
          <p:cNvSpPr/>
          <p:nvPr/>
        </p:nvSpPr>
        <p:spPr>
          <a:xfrm>
            <a:off x="7255776" y="1962150"/>
            <a:ext cx="4495800" cy="259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63E745-93C6-40E5-BD8F-33D6F7668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4153" y="1962150"/>
            <a:ext cx="3710049" cy="2094383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E02F5070-3F44-416D-896B-98BA44742978}"/>
              </a:ext>
            </a:extLst>
          </p:cNvPr>
          <p:cNvSpPr/>
          <p:nvPr/>
        </p:nvSpPr>
        <p:spPr>
          <a:xfrm>
            <a:off x="5626315" y="2771775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53A389-BE70-480B-A738-EED100069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24" y="2190801"/>
            <a:ext cx="1800225" cy="1952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D98043B-A32B-44D4-AA2D-0548B341341B}"/>
              </a:ext>
            </a:extLst>
          </p:cNvPr>
          <p:cNvSpPr txBox="1"/>
          <p:nvPr/>
        </p:nvSpPr>
        <p:spPr>
          <a:xfrm>
            <a:off x="9448800" y="627253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[o]</a:t>
            </a:r>
          </a:p>
        </p:txBody>
      </p:sp>
    </p:spTree>
    <p:extLst>
      <p:ext uri="{BB962C8B-B14F-4D97-AF65-F5344CB8AC3E}">
        <p14:creationId xmlns:p14="http://schemas.microsoft.com/office/powerpoint/2010/main" val="790356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62040" y="2554938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790" y="2473435"/>
            <a:ext cx="655770" cy="675057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E02F5070-3F44-416D-896B-98BA44742978}"/>
              </a:ext>
            </a:extLst>
          </p:cNvPr>
          <p:cNvSpPr/>
          <p:nvPr/>
        </p:nvSpPr>
        <p:spPr>
          <a:xfrm>
            <a:off x="5626315" y="2771775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5ADF1AA-37B2-44EA-A994-A82AF8E6B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099" y="2473436"/>
            <a:ext cx="655770" cy="6750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A9568A-395F-4BA8-B8DB-17367E607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001" y="2081452"/>
            <a:ext cx="3621050" cy="21340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B9467D-30C0-47B9-BBBF-0D14DE88F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801" y="2103122"/>
            <a:ext cx="1800225" cy="1952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B537CF-2E93-42CF-A694-036B257E47C9}"/>
              </a:ext>
            </a:extLst>
          </p:cNvPr>
          <p:cNvSpPr txBox="1"/>
          <p:nvPr/>
        </p:nvSpPr>
        <p:spPr>
          <a:xfrm>
            <a:off x="8915400" y="533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yo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60642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72449" y="1898271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033" y="3634913"/>
            <a:ext cx="655770" cy="6750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A43765-023C-4981-8578-9AE615370466}"/>
              </a:ext>
            </a:extLst>
          </p:cNvPr>
          <p:cNvSpPr/>
          <p:nvPr/>
        </p:nvSpPr>
        <p:spPr>
          <a:xfrm>
            <a:off x="7255776" y="1962150"/>
            <a:ext cx="4495800" cy="259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02F5070-3F44-416D-896B-98BA44742978}"/>
              </a:ext>
            </a:extLst>
          </p:cNvPr>
          <p:cNvSpPr/>
          <p:nvPr/>
        </p:nvSpPr>
        <p:spPr>
          <a:xfrm>
            <a:off x="5626315" y="2771775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53A389-BE70-480B-A738-EED100069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24" y="2224231"/>
            <a:ext cx="1800225" cy="19526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4E1A2C-B7B5-4D65-AF7E-BAD887CFA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2162258"/>
            <a:ext cx="3282661" cy="23701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322C20-A57F-4DEB-96DD-98D6F5EEAB9A}"/>
              </a:ext>
            </a:extLst>
          </p:cNvPr>
          <p:cNvSpPr txBox="1"/>
          <p:nvPr/>
        </p:nvSpPr>
        <p:spPr>
          <a:xfrm>
            <a:off x="9360593" y="516264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[u]</a:t>
            </a:r>
          </a:p>
        </p:txBody>
      </p:sp>
    </p:spTree>
    <p:extLst>
      <p:ext uri="{BB962C8B-B14F-4D97-AF65-F5344CB8AC3E}">
        <p14:creationId xmlns:p14="http://schemas.microsoft.com/office/powerpoint/2010/main" val="871339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F3D8E-E399-4C08-B1BD-6C95E762E999}"/>
              </a:ext>
            </a:extLst>
          </p:cNvPr>
          <p:cNvSpPr txBox="1"/>
          <p:nvPr/>
        </p:nvSpPr>
        <p:spPr>
          <a:xfrm>
            <a:off x="-1" y="2275"/>
            <a:ext cx="5261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14</a:t>
            </a:r>
            <a:r>
              <a:rPr lang="ko-KR" altLang="en-US" dirty="0"/>
              <a:t>개의 자음과 </a:t>
            </a:r>
            <a:r>
              <a:rPr lang="en-US" altLang="ko-KR" dirty="0"/>
              <a:t>10</a:t>
            </a:r>
            <a:r>
              <a:rPr lang="ko-KR" altLang="en-US" dirty="0"/>
              <a:t>개의 기본모음을 소개해요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F6464-DB29-4210-AA87-91F08F5ECBA4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72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35A2E-2117-4B9D-A90A-4D183391B3B8}"/>
              </a:ext>
            </a:extLst>
          </p:cNvPr>
          <p:cNvSpPr txBox="1"/>
          <p:nvPr/>
        </p:nvSpPr>
        <p:spPr>
          <a:xfrm>
            <a:off x="1638300" y="21336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/>
              <a:t>1) </a:t>
            </a:r>
            <a:r>
              <a:rPr lang="ko-KR" altLang="en-US" sz="6000" dirty="0"/>
              <a:t>한글은 누가</a:t>
            </a:r>
            <a:r>
              <a:rPr lang="en-US" altLang="ko-KR" sz="6000" dirty="0"/>
              <a:t>? </a:t>
            </a:r>
            <a:r>
              <a:rPr lang="ko-KR" altLang="en-US" sz="6000" dirty="0"/>
              <a:t>언제</a:t>
            </a:r>
            <a:r>
              <a:rPr lang="en-US" altLang="ko-KR" sz="6000" dirty="0"/>
              <a:t>? </a:t>
            </a:r>
            <a:r>
              <a:rPr lang="ko-KR" altLang="en-US" sz="6000" dirty="0"/>
              <a:t>왜</a:t>
            </a:r>
            <a:r>
              <a:rPr lang="en-US" altLang="ko-KR" sz="6000" dirty="0"/>
              <a:t>? </a:t>
            </a:r>
            <a:r>
              <a:rPr lang="ko-KR" altLang="en-US" sz="6000" dirty="0"/>
              <a:t>만들었을까요</a:t>
            </a:r>
            <a:r>
              <a:rPr lang="en-US" altLang="ko-KR" sz="6000" dirty="0"/>
              <a:t>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98128" y="1895710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D3B209-B482-444B-B398-7EDC79F21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279" y="3610576"/>
            <a:ext cx="655770" cy="675057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E02F5070-3F44-416D-896B-98BA44742978}"/>
              </a:ext>
            </a:extLst>
          </p:cNvPr>
          <p:cNvSpPr/>
          <p:nvPr/>
        </p:nvSpPr>
        <p:spPr>
          <a:xfrm>
            <a:off x="5626315" y="2771775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5ADF1AA-37B2-44EA-A994-A82AF8E6B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588" y="3610577"/>
            <a:ext cx="655770" cy="6750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B9467D-30C0-47B9-BBBF-0D14DE88F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106" y="2346863"/>
            <a:ext cx="1800225" cy="19526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FE9270-DDB7-4BB6-9720-BB4E651E8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2368121"/>
            <a:ext cx="3276600" cy="21887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6F6E51-1188-40B5-BB00-510DC914FCA9}"/>
              </a:ext>
            </a:extLst>
          </p:cNvPr>
          <p:cNvSpPr txBox="1"/>
          <p:nvPr/>
        </p:nvSpPr>
        <p:spPr>
          <a:xfrm>
            <a:off x="9220200" y="546056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yu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26899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28403" y="2075776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E02F5070-3F44-416D-896B-98BA44742978}"/>
              </a:ext>
            </a:extLst>
          </p:cNvPr>
          <p:cNvSpPr/>
          <p:nvPr/>
        </p:nvSpPr>
        <p:spPr>
          <a:xfrm>
            <a:off x="5626315" y="2771775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B9467D-30C0-47B9-BBBF-0D14DE88F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28" y="2059189"/>
            <a:ext cx="1800225" cy="1952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A7998D-279A-4A00-8FBB-4AD596E26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2779591"/>
            <a:ext cx="3459926" cy="8952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44C88E-589E-4F3E-82B1-46BFFCD92858}"/>
              </a:ext>
            </a:extLst>
          </p:cNvPr>
          <p:cNvSpPr txBox="1"/>
          <p:nvPr/>
        </p:nvSpPr>
        <p:spPr>
          <a:xfrm>
            <a:off x="9144000" y="533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eu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26860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소개 </a:t>
            </a:r>
            <a:r>
              <a:rPr lang="en-US" altLang="ko-KR" dirty="0"/>
              <a:t>– </a:t>
            </a:r>
            <a:r>
              <a:rPr lang="ko-KR" altLang="en-US" dirty="0"/>
              <a:t>원리 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FB3364-B15A-4811-88EA-90C11EB2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663" y="2153324"/>
            <a:ext cx="651294" cy="2350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C8AB2F58-605C-4157-B0E7-6B99CD27710A}"/>
              </a:ext>
            </a:extLst>
          </p:cNvPr>
          <p:cNvSpPr/>
          <p:nvPr/>
        </p:nvSpPr>
        <p:spPr>
          <a:xfrm>
            <a:off x="5403484" y="2777650"/>
            <a:ext cx="2018650" cy="958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EE77253-1C11-46C6-BB7F-AFD3E69E2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452687"/>
            <a:ext cx="1800225" cy="19526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CA313A-9537-42F1-A681-8048291C6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1458250"/>
            <a:ext cx="860135" cy="34581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3B7AF7-910F-4B0E-AA5D-97CF107A45E2}"/>
              </a:ext>
            </a:extLst>
          </p:cNvPr>
          <p:cNvSpPr txBox="1"/>
          <p:nvPr/>
        </p:nvSpPr>
        <p:spPr>
          <a:xfrm>
            <a:off x="8915400" y="533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lang="en-US" sz="48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i</a:t>
            </a:r>
            <a:r>
              <a:rPr lang="en-US" sz="4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349840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66F7E-B992-44D9-82FA-C4B69B452871}"/>
              </a:ext>
            </a:extLst>
          </p:cNvPr>
          <p:cNvSpPr txBox="1"/>
          <p:nvPr/>
        </p:nvSpPr>
        <p:spPr>
          <a:xfrm>
            <a:off x="0" y="67505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14EEDB-49B9-4F87-B84D-5666873A300D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모음 소리 듣기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25F551-436C-4D8E-B095-82772BB8F8A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0F238B2-5C4C-44EA-B2F6-6F6FB9FAF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3625324"/>
            <a:ext cx="1133475" cy="2095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1D5C57-518B-42CA-972A-E3A04745D83B}"/>
              </a:ext>
            </a:extLst>
          </p:cNvPr>
          <p:cNvSpPr txBox="1"/>
          <p:nvPr/>
        </p:nvSpPr>
        <p:spPr>
          <a:xfrm>
            <a:off x="2667000" y="2590800"/>
            <a:ext cx="9296400" cy="584775"/>
          </a:xfrm>
          <a:prstGeom prst="rect">
            <a:avLst/>
          </a:prstGeom>
          <a:solidFill>
            <a:schemeClr val="lt1">
              <a:alpha val="9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  <a:hlinkClick r:id="rId3"/>
              </a:rPr>
              <a:t>http://learning.hangeul.go.kr/letters/vowel/basic/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B3BFAC-EF46-4D92-A68D-496E50595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95" y="2079971"/>
            <a:ext cx="18002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9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3FA53-7325-432C-8F31-B3D23AA53647}"/>
              </a:ext>
            </a:extLst>
          </p:cNvPr>
          <p:cNvSpPr txBox="1"/>
          <p:nvPr/>
        </p:nvSpPr>
        <p:spPr>
          <a:xfrm>
            <a:off x="587398" y="70500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1    2    3    4    5    6    7 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8    9 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11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12   13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A924DB-D2F9-4E56-AB3B-F9412AA291C3}"/>
              </a:ext>
            </a:extLst>
          </p:cNvPr>
          <p:cNvSpPr txBox="1"/>
          <p:nvPr/>
        </p:nvSpPr>
        <p:spPr>
          <a:xfrm>
            <a:off x="4918192" y="246703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 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FC8ED5-2255-4B3E-9EC2-CF2C3476BEDB}"/>
              </a:ext>
            </a:extLst>
          </p:cNvPr>
          <p:cNvSpPr txBox="1"/>
          <p:nvPr/>
        </p:nvSpPr>
        <p:spPr>
          <a:xfrm>
            <a:off x="4918192" y="3080753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39BEE31-B788-4DC7-AA89-7ED009BDA1F4}"/>
              </a:ext>
            </a:extLst>
          </p:cNvPr>
          <p:cNvSpPr/>
          <p:nvPr/>
        </p:nvSpPr>
        <p:spPr>
          <a:xfrm>
            <a:off x="1787410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ㅏ</a:t>
            </a:r>
            <a:endParaRPr lang="en-US" sz="6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E3888A-3695-4583-9A3B-FF3280444017}"/>
              </a:ext>
            </a:extLst>
          </p:cNvPr>
          <p:cNvSpPr/>
          <p:nvPr/>
        </p:nvSpPr>
        <p:spPr>
          <a:xfrm>
            <a:off x="2603408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ㅑ</a:t>
            </a:r>
            <a:endParaRPr lang="en-US" sz="6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775F15-8149-4619-BECC-00889016B2E3}"/>
              </a:ext>
            </a:extLst>
          </p:cNvPr>
          <p:cNvSpPr/>
          <p:nvPr/>
        </p:nvSpPr>
        <p:spPr>
          <a:xfrm>
            <a:off x="3419406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ㅓ</a:t>
            </a:r>
            <a:endParaRPr lang="en-US" sz="6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CBC0EFF-BB0D-48E3-8DA3-2BF6ACB52587}"/>
              </a:ext>
            </a:extLst>
          </p:cNvPr>
          <p:cNvSpPr/>
          <p:nvPr/>
        </p:nvSpPr>
        <p:spPr>
          <a:xfrm>
            <a:off x="4235404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ㅕ</a:t>
            </a:r>
            <a:endParaRPr lang="en-US" sz="6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A4E55DC-8578-4425-8483-73B4C92F621D}"/>
              </a:ext>
            </a:extLst>
          </p:cNvPr>
          <p:cNvSpPr/>
          <p:nvPr/>
        </p:nvSpPr>
        <p:spPr>
          <a:xfrm>
            <a:off x="5051402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ㅗ</a:t>
            </a:r>
            <a:endParaRPr lang="en-US" sz="6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E03781-515F-4497-B792-797BFCC302A8}"/>
              </a:ext>
            </a:extLst>
          </p:cNvPr>
          <p:cNvSpPr/>
          <p:nvPr/>
        </p:nvSpPr>
        <p:spPr>
          <a:xfrm>
            <a:off x="5867400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ㅛ</a:t>
            </a:r>
            <a:endParaRPr lang="en-US" sz="60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4435E6-16C1-4294-8402-A78BCD4D094F}"/>
              </a:ext>
            </a:extLst>
          </p:cNvPr>
          <p:cNvSpPr/>
          <p:nvPr/>
        </p:nvSpPr>
        <p:spPr>
          <a:xfrm>
            <a:off x="6683398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ㅜ</a:t>
            </a:r>
            <a:endParaRPr lang="en-US" sz="6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C5EBB0A-6381-4417-BDFD-426D8AADE238}"/>
              </a:ext>
            </a:extLst>
          </p:cNvPr>
          <p:cNvSpPr/>
          <p:nvPr/>
        </p:nvSpPr>
        <p:spPr>
          <a:xfrm>
            <a:off x="7499396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ㅠ</a:t>
            </a:r>
            <a:endParaRPr lang="en-US" sz="60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254FFE-99DD-4853-B015-3A408B1FA1FF}"/>
              </a:ext>
            </a:extLst>
          </p:cNvPr>
          <p:cNvSpPr/>
          <p:nvPr/>
        </p:nvSpPr>
        <p:spPr>
          <a:xfrm>
            <a:off x="8315394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ㅡ</a:t>
            </a:r>
            <a:endParaRPr lang="en-US" sz="6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69E4C1-6EBC-4BCC-879B-C81A307E5BBF}"/>
              </a:ext>
            </a:extLst>
          </p:cNvPr>
          <p:cNvSpPr/>
          <p:nvPr/>
        </p:nvSpPr>
        <p:spPr>
          <a:xfrm>
            <a:off x="9131394" y="-1773736"/>
            <a:ext cx="838200" cy="1219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ㅣ</a:t>
            </a:r>
            <a:endParaRPr lang="en-US" sz="6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D9972F-2E82-404C-9C2C-20A3E9A788C5}"/>
              </a:ext>
            </a:extLst>
          </p:cNvPr>
          <p:cNvSpPr txBox="1"/>
          <p:nvPr/>
        </p:nvSpPr>
        <p:spPr>
          <a:xfrm>
            <a:off x="412143" y="157877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ㄱ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ㄴ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ㄷ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ㄹ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ㅁ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ㅂ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ㅅ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ㅇ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ㅊ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ㅋ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ㅌ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ㅍ</a:t>
            </a: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ㅎ</a:t>
            </a:r>
            <a:endParaRPr lang="en-US" sz="5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5A8961-5CA9-45D5-AB6F-8EE477706C1D}"/>
              </a:ext>
            </a:extLst>
          </p:cNvPr>
          <p:cNvSpPr txBox="1"/>
          <p:nvPr/>
        </p:nvSpPr>
        <p:spPr>
          <a:xfrm>
            <a:off x="1905000" y="3538412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1    2    3    4    5    6    7 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8    9 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63312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grpId="0" nodeType="with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-4.07407E-6 L -0.00234 0.91551 " pathEditMode="relative" rAng="0" ptsTypes="AA" p14:bounceEnd="22000">
                                          <p:cBhvr>
                                            <p:cTn id="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7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-0.00052 0.91505 " pathEditMode="relative" rAng="0" ptsTypes="AA" p14:bounceEnd="22000">
                                          <p:cBhvr>
                                            <p:cTn id="1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4574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4.07407E-6 L 0.00131 0.91551 " pathEditMode="relative" rAng="0" ptsTypes="AA" p14:bounceEnd="22000">
                                          <p:cBhvr>
                                            <p:cTn id="1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4.07407E-6 L -0.00312 0.91551 " pathEditMode="relative" rAng="0" ptsTypes="AA" p14:bounceEnd="22000">
                                          <p:cBhvr>
                                            <p:cTn id="1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4.07407E-6 L -0.00755 0.91551 " pathEditMode="relative" rAng="0" ptsTypes="AA" p14:bounceEnd="22000">
                                          <p:cBhvr>
                                            <p:cTn id="2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8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4.07407E-6 L -0.00572 0.91551 " pathEditMode="relative" rAng="0" ptsTypes="AA" p14:bounceEnd="22000">
                                          <p:cBhvr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4.07407E-6 L -0.0039 0.91551 " pathEditMode="relative" rAng="0" ptsTypes="AA" p14:bounceEnd="22000">
                                          <p:cBhvr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5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-4.07407E-6 L -0.00833 0.91551 " pathEditMode="relative" rAng="0" ptsTypes="AA" p14:bounceEnd="22000">
                                          <p:cBhvr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17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4.07407E-6 L -0.00651 0.91551 " pathEditMode="relative" rAng="0" ptsTypes="AA" p14:bounceEnd="22000">
                                          <p:cBhvr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2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path" presetSubtype="0" accel="5000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07407E-6 L -0.0181 0.91551 " pathEditMode="relative" rAng="0" ptsTypes="AA" p14:bounceEnd="22000">
                                          <p:cBhvr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1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-4.07407E-6 L -0.00234 0.91551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7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-0.00052 0.91505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4574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4.07407E-6 L 0.00131 0.91551 " pathEditMode="relative" rAng="0" ptsTypes="AA">
                                          <p:cBhvr>
                                            <p:cTn id="1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4.07407E-6 L -0.00312 0.91551 " pathEditMode="relative" rAng="0" ptsTypes="AA">
                                          <p:cBhvr>
                                            <p:cTn id="1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4.07407E-6 L -0.00755 0.91551 " pathEditMode="relative" rAng="0" ptsTypes="AA">
                                          <p:cBhvr>
                                            <p:cTn id="2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8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4.07407E-6 L -0.00572 0.91551 " pathEditMode="relative" rAng="0" ptsTypes="AA">
                                          <p:cBhvr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4.07407E-6 L -0.0039 0.91551 " pathEditMode="relative" rAng="0" ptsTypes="AA">
                                          <p:cBhvr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5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-4.07407E-6 L -0.00833 0.91551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17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5E-6 -4.07407E-6 L -0.00651 0.91551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26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07407E-6 L -0.0181 0.91551 " pathEditMode="relative" rAng="0" ptsTypes="AA">
                                          <p:cBhvr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1" y="457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  <p:bldP spid="32" grpId="0" animBg="1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3FA53-7325-432C-8F31-B3D23AA53647}"/>
              </a:ext>
            </a:extLst>
          </p:cNvPr>
          <p:cNvSpPr txBox="1"/>
          <p:nvPr/>
        </p:nvSpPr>
        <p:spPr>
          <a:xfrm>
            <a:off x="587398" y="70500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1    2    3    4    5    6    7 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8    9 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11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12   13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A924DB-D2F9-4E56-AB3B-F9412AA291C3}"/>
              </a:ext>
            </a:extLst>
          </p:cNvPr>
          <p:cNvSpPr txBox="1"/>
          <p:nvPr/>
        </p:nvSpPr>
        <p:spPr>
          <a:xfrm>
            <a:off x="4918192" y="246703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 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FC8ED5-2255-4B3E-9EC2-CF2C3476BEDB}"/>
              </a:ext>
            </a:extLst>
          </p:cNvPr>
          <p:cNvSpPr txBox="1"/>
          <p:nvPr/>
        </p:nvSpPr>
        <p:spPr>
          <a:xfrm>
            <a:off x="4918192" y="3080753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 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D9972F-2E82-404C-9C2C-20A3E9A788C5}"/>
              </a:ext>
            </a:extLst>
          </p:cNvPr>
          <p:cNvSpPr txBox="1"/>
          <p:nvPr/>
        </p:nvSpPr>
        <p:spPr>
          <a:xfrm>
            <a:off x="412143" y="157877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ㄱ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ㄴ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ㄷ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ㄹ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ㅁ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ㅂ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ㅅ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ㅇ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ㅈ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ㅊ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ㅋ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ㅌ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ㅍ</a:t>
            </a: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ㅎ</a:t>
            </a:r>
            <a:endParaRPr lang="en-US" sz="5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5A8961-5CA9-45D5-AB6F-8EE477706C1D}"/>
              </a:ext>
            </a:extLst>
          </p:cNvPr>
          <p:cNvSpPr txBox="1"/>
          <p:nvPr/>
        </p:nvSpPr>
        <p:spPr>
          <a:xfrm>
            <a:off x="2362200" y="351926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1    2    3    4    5    6    7  </a:t>
            </a:r>
            <a:r>
              <a:rPr 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8    9  </a:t>
            </a:r>
            <a:r>
              <a:rPr lang="en-US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D0D57A-4E42-4A48-A119-4EB79C81225D}"/>
              </a:ext>
            </a:extLst>
          </p:cNvPr>
          <p:cNvSpPr txBox="1"/>
          <p:nvPr/>
        </p:nvSpPr>
        <p:spPr>
          <a:xfrm>
            <a:off x="2057400" y="44194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ㅏ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ㅑ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ㅓ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ㅕ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ㅗ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ㅛ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ㅜ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ㅠ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ㅡ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ㅣ</a:t>
            </a:r>
            <a:endParaRPr lang="en-US" sz="5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1266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6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7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2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3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8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9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4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5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0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1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6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7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22" grpId="0" animBg="1"/>
      <p:bldP spid="33" grpId="0"/>
      <p:bldP spid="34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F3D8E-E399-4C08-B1BD-6C95E762E999}"/>
              </a:ext>
            </a:extLst>
          </p:cNvPr>
          <p:cNvSpPr txBox="1"/>
          <p:nvPr/>
        </p:nvSpPr>
        <p:spPr>
          <a:xfrm>
            <a:off x="0" y="2275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</a:t>
            </a:r>
            <a:r>
              <a:rPr lang="en-US" altLang="ko-KR" dirty="0"/>
              <a:t>, </a:t>
            </a:r>
            <a:r>
              <a:rPr lang="ko-KR" altLang="en-US" dirty="0"/>
              <a:t>모음을 합하여 글자를 만들어요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F6464-DB29-4210-AA87-91F08F5ECBA4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11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35A2E-2117-4B9D-A90A-4D183391B3B8}"/>
              </a:ext>
            </a:extLst>
          </p:cNvPr>
          <p:cNvSpPr txBox="1"/>
          <p:nvPr/>
        </p:nvSpPr>
        <p:spPr>
          <a:xfrm>
            <a:off x="1638300" y="21336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/>
              <a:t>3) </a:t>
            </a:r>
            <a:r>
              <a:rPr lang="ko-KR" altLang="en-US" sz="6000" dirty="0"/>
              <a:t>자음과 모음을 합하여 글자를 만들어요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51357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10871" y="-7329"/>
            <a:ext cx="6110660" cy="62156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6110660" y="0"/>
            <a:ext cx="6081340" cy="6215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0A4D829-4969-4A7A-B192-D35B0EBBE7FF}"/>
              </a:ext>
            </a:extLst>
          </p:cNvPr>
          <p:cNvSpPr txBox="1"/>
          <p:nvPr/>
        </p:nvSpPr>
        <p:spPr>
          <a:xfrm>
            <a:off x="1888393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자음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C586B0-0A45-49D6-B579-D421A1135260}"/>
              </a:ext>
            </a:extLst>
          </p:cNvPr>
          <p:cNvSpPr/>
          <p:nvPr/>
        </p:nvSpPr>
        <p:spPr>
          <a:xfrm>
            <a:off x="990600" y="1867955"/>
            <a:ext cx="4114800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ㄱㄴㄷㄹ</a:t>
            </a:r>
            <a:endParaRPr lang="en-US" altLang="ko-KR" sz="4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4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ㅁㅂㅅㅇ</a:t>
            </a:r>
            <a:endParaRPr lang="en-US" altLang="ko-KR" sz="4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4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ㅈㅊㅋㅌ</a:t>
            </a:r>
            <a:endParaRPr lang="en-US" altLang="ko-KR" sz="4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4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ㅍㅎ</a:t>
            </a:r>
            <a:endParaRPr lang="en-US" altLang="ko-KR" sz="32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D1464B-677B-49B7-9243-DBF6F0DDB61D}"/>
              </a:ext>
            </a:extLst>
          </p:cNvPr>
          <p:cNvSpPr/>
          <p:nvPr/>
        </p:nvSpPr>
        <p:spPr>
          <a:xfrm>
            <a:off x="7101260" y="1867955"/>
            <a:ext cx="4100139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ㅏㅑㅓㅕ</a:t>
            </a:r>
            <a:endParaRPr lang="en-US" altLang="ko-KR" sz="4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ㅗㅛㅜㅠ</a:t>
            </a:r>
            <a:endParaRPr lang="en-US" altLang="ko-KR" sz="4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ㅡ ㅣ</a:t>
            </a:r>
            <a:endParaRPr lang="en-US" sz="4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BCB3C-8A95-4974-AE3A-A06FF6D1408F}"/>
              </a:ext>
            </a:extLst>
          </p:cNvPr>
          <p:cNvSpPr txBox="1"/>
          <p:nvPr/>
        </p:nvSpPr>
        <p:spPr>
          <a:xfrm>
            <a:off x="7973522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모음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635DBC-C6E4-4FBD-BC56-AE06D3A77427}"/>
              </a:ext>
            </a:extLst>
          </p:cNvPr>
          <p:cNvSpPr/>
          <p:nvPr/>
        </p:nvSpPr>
        <p:spPr>
          <a:xfrm>
            <a:off x="962526" y="1867955"/>
            <a:ext cx="4114800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7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ㄱ</a:t>
            </a:r>
            <a:endParaRPr lang="en-US" altLang="ko-KR" sz="13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EF3486-052F-4076-8B76-4C7001DE2F25}"/>
              </a:ext>
            </a:extLst>
          </p:cNvPr>
          <p:cNvSpPr/>
          <p:nvPr/>
        </p:nvSpPr>
        <p:spPr>
          <a:xfrm>
            <a:off x="-197634" y="1867955"/>
            <a:ext cx="12638329" cy="37083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 갸 거 겨 고 교 구 규 그 기</a:t>
            </a:r>
            <a:endParaRPr lang="en-US" altLang="ko-KR" sz="4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7074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0.25117 0.0016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5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24935 0.0016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7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2" grpId="0" animBg="1"/>
      <p:bldP spid="22" grpId="1" animBg="1"/>
      <p:bldP spid="22" grpId="2" animBg="1"/>
      <p:bldP spid="14" grpId="0" animBg="1"/>
      <p:bldP spid="14" grpId="1" animBg="1"/>
      <p:bldP spid="14" grpId="2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243708"/>
              </p:ext>
            </p:extLst>
          </p:nvPr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52795" y="48689"/>
            <a:ext cx="8259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218262"/>
              </p:ext>
            </p:extLst>
          </p:nvPr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908994"/>
              </p:ext>
            </p:extLst>
          </p:nvPr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582953"/>
              </p:ext>
            </p:extLst>
          </p:nvPr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224758"/>
              </p:ext>
            </p:extLst>
          </p:nvPr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102727"/>
              </p:ext>
            </p:extLst>
          </p:nvPr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112094"/>
              </p:ext>
            </p:extLst>
          </p:nvPr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285987"/>
              </p:ext>
            </p:extLst>
          </p:nvPr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8847"/>
              </p:ext>
            </p:extLst>
          </p:nvPr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306390"/>
              </p:ext>
            </p:extLst>
          </p:nvPr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80720"/>
              </p:ext>
            </p:extLst>
          </p:nvPr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788116"/>
              </p:ext>
            </p:extLst>
          </p:nvPr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741927"/>
              </p:ext>
            </p:extLst>
          </p:nvPr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977142"/>
              </p:ext>
            </p:extLst>
          </p:nvPr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</a:t>
            </a:r>
            <a:r>
              <a:rPr lang="ko-KR" altLang="en-US" dirty="0" err="1"/>
              <a:t>조합표</a:t>
            </a:r>
            <a:endParaRPr lang="en-US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2CD86F3-8355-48EA-8B83-53A9D517C581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0925"/>
              </p:ext>
            </p:extLst>
          </p:nvPr>
        </p:nvGraphicFramePr>
        <p:xfrm>
          <a:off x="38100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341044"/>
              </p:ext>
            </p:extLst>
          </p:nvPr>
        </p:nvGraphicFramePr>
        <p:xfrm>
          <a:off x="38100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456262"/>
              </p:ext>
            </p:extLst>
          </p:nvPr>
        </p:nvGraphicFramePr>
        <p:xfrm>
          <a:off x="38100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30317"/>
              </p:ext>
            </p:extLst>
          </p:nvPr>
        </p:nvGraphicFramePr>
        <p:xfrm>
          <a:off x="38100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866075"/>
              </p:ext>
            </p:extLst>
          </p:nvPr>
        </p:nvGraphicFramePr>
        <p:xfrm>
          <a:off x="38100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195168"/>
              </p:ext>
            </p:extLst>
          </p:nvPr>
        </p:nvGraphicFramePr>
        <p:xfrm>
          <a:off x="38100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563393"/>
              </p:ext>
            </p:extLst>
          </p:nvPr>
        </p:nvGraphicFramePr>
        <p:xfrm>
          <a:off x="38100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004299"/>
              </p:ext>
            </p:extLst>
          </p:nvPr>
        </p:nvGraphicFramePr>
        <p:xfrm>
          <a:off x="38100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061543"/>
              </p:ext>
            </p:extLst>
          </p:nvPr>
        </p:nvGraphicFramePr>
        <p:xfrm>
          <a:off x="38100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04231"/>
              </p:ext>
            </p:extLst>
          </p:nvPr>
        </p:nvGraphicFramePr>
        <p:xfrm>
          <a:off x="38100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231325"/>
              </p:ext>
            </p:extLst>
          </p:nvPr>
        </p:nvGraphicFramePr>
        <p:xfrm>
          <a:off x="38100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739339"/>
              </p:ext>
            </p:extLst>
          </p:nvPr>
        </p:nvGraphicFramePr>
        <p:xfrm>
          <a:off x="38080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132392"/>
              </p:ext>
            </p:extLst>
          </p:nvPr>
        </p:nvGraphicFramePr>
        <p:xfrm>
          <a:off x="3806024" y="529098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42980"/>
              </p:ext>
            </p:extLst>
          </p:nvPr>
        </p:nvGraphicFramePr>
        <p:xfrm>
          <a:off x="38060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6251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223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223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223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6251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203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6251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203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223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223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223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199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223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223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6479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6479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6443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6443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6443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6443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6443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6443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6443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6443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6443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6443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6443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6738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94ABE6-6EC2-4621-898B-721518984395}"/>
              </a:ext>
            </a:extLst>
          </p:cNvPr>
          <p:cNvSpPr/>
          <p:nvPr/>
        </p:nvSpPr>
        <p:spPr>
          <a:xfrm>
            <a:off x="2552740" y="2046150"/>
            <a:ext cx="1026366" cy="492126"/>
          </a:xfrm>
          <a:prstGeom prst="round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AB93F04-09FC-40DC-82A4-7BB39B6004DB}"/>
              </a:ext>
            </a:extLst>
          </p:cNvPr>
          <p:cNvSpPr/>
          <p:nvPr/>
        </p:nvSpPr>
        <p:spPr>
          <a:xfrm>
            <a:off x="5333115" y="10322"/>
            <a:ext cx="990600" cy="492126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D52F47-707D-4165-BD19-B4042953B462}"/>
              </a:ext>
            </a:extLst>
          </p:cNvPr>
          <p:cNvSpPr/>
          <p:nvPr/>
        </p:nvSpPr>
        <p:spPr>
          <a:xfrm>
            <a:off x="4730651" y="1503081"/>
            <a:ext cx="2195528" cy="1849061"/>
          </a:xfrm>
          <a:prstGeom prst="rect">
            <a:avLst/>
          </a:prstGeom>
          <a:solidFill>
            <a:srgbClr val="00B050"/>
          </a:solidFill>
          <a:ln w="762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dirty="0">
                <a:solidFill>
                  <a:schemeClr val="bg1"/>
                </a:solidFill>
              </a:rPr>
              <a:t>머</a:t>
            </a:r>
            <a:endParaRPr lang="en-US" sz="13800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ADD5E0-5064-4209-9D56-AB52630A5074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 예시 </a:t>
            </a:r>
            <a:r>
              <a:rPr lang="en-US" altLang="ko-KR" dirty="0"/>
              <a:t>- </a:t>
            </a:r>
            <a:r>
              <a:rPr lang="ko-KR" altLang="en-US" dirty="0"/>
              <a:t>머</a:t>
            </a:r>
            <a:endParaRPr lang="en-US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5F4ED83-AD7C-46AE-800B-347A71EF7DB3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AAFE0EB-B4AE-403A-9EF6-C1560943F008}"/>
              </a:ext>
            </a:extLst>
          </p:cNvPr>
          <p:cNvSpPr txBox="1"/>
          <p:nvPr/>
        </p:nvSpPr>
        <p:spPr>
          <a:xfrm>
            <a:off x="3789758" y="-1601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11025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7.40741E-7 L 0.22357 7.40741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6.93889E-18 L -4.79167E-6 0.299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8" grpId="0" animBg="1"/>
      <p:bldP spid="48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C0B8B8-FB55-4627-BCDD-1133C420EEA1}"/>
              </a:ext>
            </a:extLst>
          </p:cNvPr>
          <p:cNvSpPr/>
          <p:nvPr/>
        </p:nvSpPr>
        <p:spPr>
          <a:xfrm>
            <a:off x="0" y="-7329"/>
            <a:ext cx="6121531" cy="6190272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45ABB-1591-4A9A-A406-C594DD6AD858}"/>
              </a:ext>
            </a:extLst>
          </p:cNvPr>
          <p:cNvSpPr/>
          <p:nvPr/>
        </p:nvSpPr>
        <p:spPr>
          <a:xfrm>
            <a:off x="6110660" y="0"/>
            <a:ext cx="6081340" cy="61902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90A4D829-4969-4A7A-B192-D35B0EBBE7FF}"/>
              </a:ext>
            </a:extLst>
          </p:cNvPr>
          <p:cNvSpPr txBox="1"/>
          <p:nvPr/>
        </p:nvSpPr>
        <p:spPr>
          <a:xfrm>
            <a:off x="1888393" y="446317"/>
            <a:ext cx="2355616" cy="78319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1">
                    <a:lumMod val="75000"/>
                  </a:schemeClr>
                </a:solidFill>
              </a:rPr>
              <a:t>한 글 </a:t>
            </a:r>
            <a:r>
              <a:rPr lang="en-US" altLang="ko-KR" sz="4000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1BC08C-0592-4E16-BE5F-7459F1B73068}"/>
              </a:ext>
            </a:extLst>
          </p:cNvPr>
          <p:cNvSpPr txBox="1"/>
          <p:nvPr/>
        </p:nvSpPr>
        <p:spPr>
          <a:xfrm>
            <a:off x="7318845" y="450183"/>
            <a:ext cx="3664970" cy="71508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언제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누가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왜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4F3BCD-8C11-41B7-A734-4D16F7AF1DB9}"/>
              </a:ext>
            </a:extLst>
          </p:cNvPr>
          <p:cNvGrpSpPr/>
          <p:nvPr/>
        </p:nvGrpSpPr>
        <p:grpSpPr>
          <a:xfrm>
            <a:off x="1466879" y="1756276"/>
            <a:ext cx="3114699" cy="3532721"/>
            <a:chOff x="1595646" y="1831005"/>
            <a:chExt cx="3114699" cy="3532721"/>
          </a:xfrm>
        </p:grpSpPr>
        <p:pic>
          <p:nvPicPr>
            <p:cNvPr id="12" name="Picture 11" descr="A close up of a device&#10;&#10;Description automatically generated">
              <a:extLst>
                <a:ext uri="{FF2B5EF4-FFF2-40B4-BE49-F238E27FC236}">
                  <a16:creationId xmlns:a16="http://schemas.microsoft.com/office/drawing/2014/main" id="{FA23AD3E-5BBB-44E0-845E-2B26B622A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5646" y="1831005"/>
              <a:ext cx="2941110" cy="294111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3DF6FA-AE82-4C4D-8817-8E6A09C4BFA3}"/>
                </a:ext>
              </a:extLst>
            </p:cNvPr>
            <p:cNvSpPr txBox="1"/>
            <p:nvPr/>
          </p:nvSpPr>
          <p:spPr>
            <a:xfrm>
              <a:off x="1705357" y="4655840"/>
              <a:ext cx="30049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latin typeface="Malgun Gothic" panose="020B0503020000020004" pitchFamily="34" charset="-127"/>
                  <a:ea typeface="Malgun Gothic" panose="020B0503020000020004" pitchFamily="34" charset="-127"/>
                  <a:hlinkClick r:id="rId3"/>
                </a:rPr>
                <a:t>https://www.gettyimagesbank.com/free/life-style/a10514903?q=%ED%95%9C%EA%B8%80&amp;st=</a:t>
              </a:r>
              <a:r>
                <a:rPr lang="en-US" sz="500" dirty="0" err="1">
                  <a:latin typeface="Malgun Gothic" panose="020B0503020000020004" pitchFamily="34" charset="-127"/>
                  <a:ea typeface="Malgun Gothic" panose="020B0503020000020004" pitchFamily="34" charset="-127"/>
                  <a:hlinkClick r:id="rId3"/>
                </a:rPr>
                <a:t>union&amp;ft</a:t>
              </a:r>
              <a:r>
                <a:rPr lang="en-US" sz="500" dirty="0">
                  <a:latin typeface="Malgun Gothic" panose="020B0503020000020004" pitchFamily="34" charset="-127"/>
                  <a:ea typeface="Malgun Gothic" panose="020B0503020000020004" pitchFamily="34" charset="-127"/>
                  <a:hlinkClick r:id="rId3"/>
                </a:rPr>
                <a:t>=0&amp;gSearchL=eNpFkslxBTAIQ3vJOQcWY-CnmtSQ_meCF-TbG8C2JPz3cdXP1y-T8bCI70Mp2kQgnU2DD02RBDlO2CaawzaNSBk156lUxTNmbve6yYSLRbrGl0rUwMUguVSlPmtJ91nT063eM6SJ7jFEnktyaRLlWBBuw6HOcBIBPLPE0O5NHcqYnOheSpWApqskWa7iSuxpr3dDh49le1wnFtrRza50mN4zHj2znQjTyiq1pLal6j5LhE0KCLUb39opVpRYTJ8tc70EVRj21w0sUPAfJqxz0worxJ3X2IapGyzzmJGrrVwimcGHjB75XlBdrhZN8_w8s5z09fMPSnKgmw..&amp;totalPage=1&amp;rows=80&amp;rowNum=1&amp;totalImgCnt=75</a:t>
              </a:r>
              <a:endParaRPr lang="en-US" sz="500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3A8A1E3-D686-46EB-B4BD-C5F148F53AB6}"/>
              </a:ext>
            </a:extLst>
          </p:cNvPr>
          <p:cNvSpPr/>
          <p:nvPr/>
        </p:nvSpPr>
        <p:spPr>
          <a:xfrm>
            <a:off x="1100028" y="1718922"/>
            <a:ext cx="3657600" cy="374904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</a:t>
            </a:r>
            <a:r>
              <a:rPr lang="ko-KR" alt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개의 자음과 </a:t>
            </a:r>
            <a:endParaRPr lang="en-US" altLang="ko-KR" sz="2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lang="ko-KR" alt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개의 모음으로 </a:t>
            </a:r>
            <a:endParaRPr lang="en-US" altLang="ko-KR" sz="2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이루어진 </a:t>
            </a:r>
            <a:endParaRPr lang="en-US" altLang="ko-KR" sz="28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28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우리나라 글자의 이름</a:t>
            </a:r>
            <a:endParaRPr lang="en-US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443FD5-F262-4ADC-A5F6-6DF0EB8CEA66}"/>
              </a:ext>
            </a:extLst>
          </p:cNvPr>
          <p:cNvGrpSpPr/>
          <p:nvPr/>
        </p:nvGrpSpPr>
        <p:grpSpPr>
          <a:xfrm>
            <a:off x="7704549" y="1654126"/>
            <a:ext cx="2814100" cy="3773186"/>
            <a:chOff x="5410642" y="1386954"/>
            <a:chExt cx="2782998" cy="3887137"/>
          </a:xfrm>
        </p:grpSpPr>
        <p:pic>
          <p:nvPicPr>
            <p:cNvPr id="27" name="Picture 26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DA17E254-3F16-4276-ADA6-C24D62C5D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18" r="16271" b="4360"/>
            <a:stretch/>
          </p:blipFill>
          <p:spPr>
            <a:xfrm>
              <a:off x="5432357" y="1386954"/>
              <a:ext cx="2670626" cy="367975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14BC1CE-AAE9-4011-9254-EF64713354A4}"/>
                </a:ext>
              </a:extLst>
            </p:cNvPr>
            <p:cNvSpPr txBox="1"/>
            <p:nvPr/>
          </p:nvSpPr>
          <p:spPr>
            <a:xfrm>
              <a:off x="5410642" y="4873981"/>
              <a:ext cx="27829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>
                  <a:hlinkClick r:id="rId5"/>
                </a:rPr>
                <a:t>https://www.gettyimagesbank.com/free/business/a10514583?q=%EC%84%B8%EC%A2%85%EB%8C%80%EC%99%95&amp;st=union&amp;ft=0&amp;gSearchL=eNortjK1tFJKNDQwNTQxtbDQgbFMYSxLQ7iYJYRlaWpuCRczVrIGXDD-ig6v&amp;totalPage=1&amp;rows=80&amp;rowNum=1&amp;totalImgCnt=6</a:t>
              </a:r>
              <a:endParaRPr lang="en-US" sz="500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817E224-9650-4588-B880-936B73FCE039}"/>
              </a:ext>
            </a:extLst>
          </p:cNvPr>
          <p:cNvSpPr/>
          <p:nvPr/>
        </p:nvSpPr>
        <p:spPr>
          <a:xfrm>
            <a:off x="7322530" y="1766175"/>
            <a:ext cx="3657600" cy="374904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세종대왕께서</a:t>
            </a:r>
            <a:endParaRPr lang="en-US" altLang="ko-KR" sz="2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글로 자신을 표현 못하는 백성을 위해</a:t>
            </a:r>
            <a:endParaRPr lang="en-US" altLang="ko-KR" sz="2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1443</a:t>
            </a:r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년에 만드시고</a:t>
            </a:r>
            <a:endParaRPr lang="en-US" altLang="ko-KR" sz="2800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1446</a:t>
            </a:r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년에 반포하셨다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503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024" grpId="0" animBg="1"/>
      <p:bldP spid="38" grpId="0" animBg="1"/>
      <p:bldP spid="14" grpId="0" animBg="1"/>
      <p:bldP spid="1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005501"/>
              </p:ext>
            </p:extLst>
          </p:nvPr>
        </p:nvGraphicFramePr>
        <p:xfrm>
          <a:off x="3807834" y="49563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85198"/>
              </p:ext>
            </p:extLst>
          </p:nvPr>
        </p:nvGraphicFramePr>
        <p:xfrm>
          <a:off x="3807834" y="890359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892626"/>
              </p:ext>
            </p:extLst>
          </p:nvPr>
        </p:nvGraphicFramePr>
        <p:xfrm>
          <a:off x="3807834" y="129089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383225"/>
              </p:ext>
            </p:extLst>
          </p:nvPr>
        </p:nvGraphicFramePr>
        <p:xfrm>
          <a:off x="3807834" y="169561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534058"/>
              </p:ext>
            </p:extLst>
          </p:nvPr>
        </p:nvGraphicFramePr>
        <p:xfrm>
          <a:off x="3807834" y="20918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435341"/>
              </p:ext>
            </p:extLst>
          </p:nvPr>
        </p:nvGraphicFramePr>
        <p:xfrm>
          <a:off x="3807834" y="249024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008509"/>
              </p:ext>
            </p:extLst>
          </p:nvPr>
        </p:nvGraphicFramePr>
        <p:xfrm>
          <a:off x="3807834" y="288433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672235"/>
              </p:ext>
            </p:extLst>
          </p:nvPr>
        </p:nvGraphicFramePr>
        <p:xfrm>
          <a:off x="3807834" y="328272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444646"/>
              </p:ext>
            </p:extLst>
          </p:nvPr>
        </p:nvGraphicFramePr>
        <p:xfrm>
          <a:off x="3807834" y="368110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753655"/>
              </p:ext>
            </p:extLst>
          </p:nvPr>
        </p:nvGraphicFramePr>
        <p:xfrm>
          <a:off x="3807834" y="407949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007994"/>
              </p:ext>
            </p:extLst>
          </p:nvPr>
        </p:nvGraphicFramePr>
        <p:xfrm>
          <a:off x="3807834" y="447219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971584"/>
              </p:ext>
            </p:extLst>
          </p:nvPr>
        </p:nvGraphicFramePr>
        <p:xfrm>
          <a:off x="3805846" y="486843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689203"/>
              </p:ext>
            </p:extLst>
          </p:nvPr>
        </p:nvGraphicFramePr>
        <p:xfrm>
          <a:off x="3803858" y="526042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807332"/>
              </p:ext>
            </p:extLst>
          </p:nvPr>
        </p:nvGraphicFramePr>
        <p:xfrm>
          <a:off x="3803858" y="5652418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622975" y="490249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20193" y="895183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20194" y="1295782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20194" y="168857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622976" y="5673122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18205" y="5264678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622976" y="4872345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18206" y="447516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20194" y="4091916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20194" y="367438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20194" y="326246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17790" y="2872571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20194" y="2503619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20194" y="207954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645749" y="88270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645749" y="1279764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642205" y="1673252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642205" y="206776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642205" y="24801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642205" y="2882084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642205" y="32755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642205" y="366847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642205" y="407037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642205" y="44721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642205" y="4855432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642205" y="5254893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642205" y="5648944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671634" y="6049744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94ABE6-6EC2-4621-898B-721518984395}"/>
              </a:ext>
            </a:extLst>
          </p:cNvPr>
          <p:cNvSpPr/>
          <p:nvPr/>
        </p:nvSpPr>
        <p:spPr>
          <a:xfrm>
            <a:off x="2586789" y="3268718"/>
            <a:ext cx="921428" cy="492126"/>
          </a:xfrm>
          <a:prstGeom prst="round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5503BB8-9BC4-4B2D-98EF-3822C7F63C0A}"/>
              </a:ext>
            </a:extLst>
          </p:cNvPr>
          <p:cNvSpPr/>
          <p:nvPr/>
        </p:nvSpPr>
        <p:spPr>
          <a:xfrm>
            <a:off x="7004720" y="29273"/>
            <a:ext cx="921428" cy="49212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DAB189-1A84-4E47-BDB3-19F67AA314B9}"/>
              </a:ext>
            </a:extLst>
          </p:cNvPr>
          <p:cNvSpPr/>
          <p:nvPr/>
        </p:nvSpPr>
        <p:spPr>
          <a:xfrm>
            <a:off x="6367670" y="2642965"/>
            <a:ext cx="2195528" cy="1849061"/>
          </a:xfrm>
          <a:prstGeom prst="rect">
            <a:avLst/>
          </a:prstGeom>
          <a:solidFill>
            <a:srgbClr val="00B050"/>
          </a:solidFill>
          <a:ln w="762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dirty="0">
                <a:solidFill>
                  <a:schemeClr val="bg1"/>
                </a:solidFill>
              </a:rPr>
              <a:t>오</a:t>
            </a:r>
            <a:endParaRPr lang="en-US" sz="138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DBB056-0FFE-4F6B-A0A2-2C40999F6D71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 예시 </a:t>
            </a:r>
            <a:r>
              <a:rPr lang="en-US" altLang="ko-KR" dirty="0"/>
              <a:t>- </a:t>
            </a:r>
            <a:r>
              <a:rPr lang="ko-KR" altLang="en-US" dirty="0"/>
              <a:t>오</a:t>
            </a:r>
            <a:endParaRPr lang="en-US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F052218-6FB2-4A99-9198-C9A82F0B057C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7B0C072-9691-488C-B859-A7CB1F02CEA0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80819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022E-16 L 0.36237 -1.11022E-1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4.16667E-7 0.4622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9" grpId="0" animBg="1"/>
      <p:bldP spid="49" grpId="1" animBg="1"/>
      <p:bldP spid="5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34372"/>
              </p:ext>
            </p:extLst>
          </p:nvPr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BB85A67-B96B-4073-BABB-09C227CFB647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BD8557-B040-4722-8968-5A9FEE5CD37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95AAB-4287-4B03-9A20-50279E5CFD1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02D522-7547-47D0-BADF-210183EBDF9B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830687"/>
              </p:ext>
            </p:extLst>
          </p:nvPr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32959"/>
              </p:ext>
            </p:extLst>
          </p:nvPr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46922"/>
              </p:ext>
            </p:extLst>
          </p:nvPr>
        </p:nvGraphicFramePr>
        <p:xfrm>
          <a:off x="3882224" y="172100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252843"/>
              </p:ext>
            </p:extLst>
          </p:nvPr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30036"/>
              </p:ext>
            </p:extLst>
          </p:nvPr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765092"/>
              </p:ext>
            </p:extLst>
          </p:nvPr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290008"/>
              </p:ext>
            </p:extLst>
          </p:nvPr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231855"/>
              </p:ext>
            </p:extLst>
          </p:nvPr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611385"/>
              </p:ext>
            </p:extLst>
          </p:nvPr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354719"/>
              </p:ext>
            </p:extLst>
          </p:nvPr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264457"/>
              </p:ext>
            </p:extLst>
          </p:nvPr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720608"/>
              </p:ext>
            </p:extLst>
          </p:nvPr>
        </p:nvGraphicFramePr>
        <p:xfrm>
          <a:off x="3882224" y="529098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35987"/>
              </p:ext>
            </p:extLst>
          </p:nvPr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F5549CB7-343E-401E-B8D4-721A301A5B1A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74D41C-D7A1-47DD-8FBC-048A437F2EE1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624AEC-9582-4F6E-9F74-CD97EDC92F4F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2F34493-352B-4484-BF44-4DA732C91AD1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2115952-CA00-42E2-A621-51009C75DB1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3881AD-F0DE-4510-A665-20FE9B338D4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5F624E3-DBD8-4DC3-A847-F71A2E9E8DFB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343A8-B0CB-44FA-A94B-CB9B34DA3234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7D27DB-06BA-4AF3-B02A-36562F507FE4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E169F2E-237C-46DF-912E-FDB32DE747FA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67B538-38C7-4854-825D-9EF64493514C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18BD63D-C0FC-4E03-993E-64C7BC05C4D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942DFE6-F274-4C24-8BFB-E32F87292B0C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AC2A268-3F86-4581-9BD8-D7778C6D9EC1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B730F93-9EED-44A2-8344-F26613ACE118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3F8E453-99B7-49FB-936A-F49251E7C862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5CE214E-D972-4790-A123-40B686542620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4A9B6B3-81D8-4653-AAD9-61AF77B11DBA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6B32D34-CE55-4FAE-BACB-CFFE850243CB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0052C9-A58F-4F04-9A3B-7FB3657B60C6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946710F-919F-469B-8C87-D69C3FD32BE2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37A49AE-C992-434B-9E12-6253DB38AE5F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FD361CB-5574-4064-B642-888FA6D25738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70B82A8-5846-43A7-8492-FCE97675FE0D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E45BC67-09EC-43FF-8B41-3B106E208CB3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 예시 </a:t>
            </a:r>
            <a:r>
              <a:rPr lang="en-US" altLang="ko-KR" dirty="0"/>
              <a:t>(</a:t>
            </a:r>
            <a:r>
              <a:rPr lang="ko-KR" altLang="en-US" dirty="0"/>
              <a:t>게임</a:t>
            </a:r>
            <a:r>
              <a:rPr lang="en-US" altLang="ko-KR" dirty="0"/>
              <a:t>)</a:t>
            </a:r>
            <a:endParaRPr lang="en-US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FBB75C3-DB5A-4768-9B17-BD47116DB046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5FD2ABB-9D66-463B-97E1-02072007AFA8}"/>
              </a:ext>
            </a:extLst>
          </p:cNvPr>
          <p:cNvSpPr/>
          <p:nvPr/>
        </p:nvSpPr>
        <p:spPr>
          <a:xfrm>
            <a:off x="285172" y="2239256"/>
            <a:ext cx="1983416" cy="190690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dirty="0"/>
              <a:t>나</a:t>
            </a:r>
            <a:endParaRPr lang="en-US" sz="13800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255622FD-6064-48EE-A6D2-3C3DB7F81F3E}"/>
              </a:ext>
            </a:extLst>
          </p:cNvPr>
          <p:cNvSpPr/>
          <p:nvPr/>
        </p:nvSpPr>
        <p:spPr>
          <a:xfrm>
            <a:off x="2594420" y="861860"/>
            <a:ext cx="921428" cy="492126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EA82FA9-6EF2-4612-AE41-E20EC2CDE8E7}"/>
              </a:ext>
            </a:extLst>
          </p:cNvPr>
          <p:cNvSpPr/>
          <p:nvPr/>
        </p:nvSpPr>
        <p:spPr>
          <a:xfrm>
            <a:off x="3795838" y="19967"/>
            <a:ext cx="921428" cy="492126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B3CB87A-CD8A-4D22-84D7-E1B986182E9E}"/>
              </a:ext>
            </a:extLst>
          </p:cNvPr>
          <p:cNvSpPr/>
          <p:nvPr/>
        </p:nvSpPr>
        <p:spPr>
          <a:xfrm>
            <a:off x="6392006" y="1847565"/>
            <a:ext cx="1983416" cy="19069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800" dirty="0"/>
              <a:t>2</a:t>
            </a:r>
            <a:endParaRPr lang="en-US" sz="138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36926DF-5481-4F9D-BE0F-BC856A9CF65E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4135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10313 -4.07407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1.45833E-6 0.1317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2" grpId="0" animBg="1"/>
      <p:bldP spid="72" grpId="1" animBg="1"/>
      <p:bldP spid="74" grpId="0" animBg="1"/>
      <p:bldP spid="74" grpId="1" animBg="1"/>
      <p:bldP spid="7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BB85A67-B96B-4073-BABB-09C227CFB647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BD8557-B040-4722-8968-5A9FEE5CD37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95AAB-4287-4B03-9A20-50279E5CFD1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02D522-7547-47D0-BADF-210183EBDF9B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172100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098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F5549CB7-343E-401E-B8D4-721A301A5B1A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74D41C-D7A1-47DD-8FBC-048A437F2EE1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624AEC-9582-4F6E-9F74-CD97EDC92F4F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2F34493-352B-4484-BF44-4DA732C91AD1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2115952-CA00-42E2-A621-51009C75DB1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3881AD-F0DE-4510-A665-20FE9B338D4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5F624E3-DBD8-4DC3-A847-F71A2E9E8DFB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343A8-B0CB-44FA-A94B-CB9B34DA3234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7D27DB-06BA-4AF3-B02A-36562F507FE4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E169F2E-237C-46DF-912E-FDB32DE747FA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67B538-38C7-4854-825D-9EF64493514C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18BD63D-C0FC-4E03-993E-64C7BC05C4D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942DFE6-F274-4C24-8BFB-E32F87292B0C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AC2A268-3F86-4581-9BD8-D7778C6D9EC1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B730F93-9EED-44A2-8344-F26613ACE118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3F8E453-99B7-49FB-936A-F49251E7C862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5CE214E-D972-4790-A123-40B686542620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4A9B6B3-81D8-4653-AAD9-61AF77B11DBA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6B32D34-CE55-4FAE-BACB-CFFE850243CB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0052C9-A58F-4F04-9A3B-7FB3657B60C6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946710F-919F-469B-8C87-D69C3FD32BE2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37A49AE-C992-434B-9E12-6253DB38AE5F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FD361CB-5574-4064-B642-888FA6D25738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70B82A8-5846-43A7-8492-FCE97675FE0D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E45BC67-09EC-43FF-8B41-3B106E208CB3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 예시 </a:t>
            </a:r>
            <a:r>
              <a:rPr lang="en-US" altLang="ko-KR" dirty="0"/>
              <a:t>(</a:t>
            </a:r>
            <a:r>
              <a:rPr lang="ko-KR" altLang="en-US" dirty="0"/>
              <a:t>게임</a:t>
            </a:r>
            <a:r>
              <a:rPr lang="en-US" altLang="ko-KR" dirty="0"/>
              <a:t>)</a:t>
            </a:r>
            <a:endParaRPr lang="en-US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FBB75C3-DB5A-4768-9B17-BD47116DB046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5FD2ABB-9D66-463B-97E1-02072007AFA8}"/>
              </a:ext>
            </a:extLst>
          </p:cNvPr>
          <p:cNvSpPr/>
          <p:nvPr/>
        </p:nvSpPr>
        <p:spPr>
          <a:xfrm>
            <a:off x="285172" y="1259318"/>
            <a:ext cx="1983416" cy="28868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/>
              <a:t>90</a:t>
            </a:r>
            <a:r>
              <a:rPr lang="ko-KR" altLang="en-US" sz="3200" dirty="0"/>
              <a:t>번은 어떤 소리가 날까요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36926DF-5481-4F9D-BE0F-BC856A9CF65E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ED9EDE45-1D50-44FD-AD01-F410205EBDD1}"/>
              </a:ext>
            </a:extLst>
          </p:cNvPr>
          <p:cNvSpPr/>
          <p:nvPr/>
        </p:nvSpPr>
        <p:spPr>
          <a:xfrm>
            <a:off x="8686800" y="2501680"/>
            <a:ext cx="921428" cy="49212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05DF497-A854-43CF-8221-19BC5DDC2D94}"/>
              </a:ext>
            </a:extLst>
          </p:cNvPr>
          <p:cNvSpPr/>
          <p:nvPr/>
        </p:nvSpPr>
        <p:spPr>
          <a:xfrm>
            <a:off x="7997024" y="1862447"/>
            <a:ext cx="1983416" cy="19069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부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655275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6" grpId="0" animBg="1"/>
      <p:bldP spid="7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5C5E92-4009-4540-89D9-C5B4FC0BE199}"/>
              </a:ext>
            </a:extLst>
          </p:cNvPr>
          <p:cNvSpPr txBox="1"/>
          <p:nvPr/>
        </p:nvSpPr>
        <p:spPr>
          <a:xfrm>
            <a:off x="1943100" y="2215445"/>
            <a:ext cx="8305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7030A0"/>
                </a:solidFill>
              </a:rPr>
              <a:t>42</a:t>
            </a:r>
            <a:r>
              <a:rPr lang="ko-KR" altLang="en-US" sz="4400" b="1" dirty="0">
                <a:solidFill>
                  <a:srgbClr val="7030A0"/>
                </a:solidFill>
              </a:rPr>
              <a:t>번 슬라이드에서 </a:t>
            </a:r>
            <a:endParaRPr lang="en-US" altLang="ko-KR" sz="4400" b="1" dirty="0">
              <a:solidFill>
                <a:srgbClr val="7030A0"/>
              </a:solidFill>
            </a:endParaRPr>
          </a:p>
          <a:p>
            <a:pPr algn="ctr"/>
            <a:r>
              <a:rPr lang="ko-KR" altLang="en-US" sz="4400" dirty="0"/>
              <a:t>자기 이름을 소리나는 대로 </a:t>
            </a:r>
            <a:endParaRPr lang="en-US" altLang="ko-KR" sz="4400" dirty="0"/>
          </a:p>
          <a:p>
            <a:pPr algn="ctr"/>
            <a:r>
              <a:rPr lang="ko-KR" altLang="en-US" sz="4400" dirty="0"/>
              <a:t>찾아 보세요</a:t>
            </a:r>
            <a:r>
              <a:rPr lang="en-US" altLang="ko-KR" sz="4400" dirty="0"/>
              <a:t>/</a:t>
            </a:r>
            <a:r>
              <a:rPr lang="ko-KR" altLang="en-US" sz="4400" dirty="0"/>
              <a:t>쓰세요</a:t>
            </a:r>
            <a:r>
              <a:rPr lang="en-US" altLang="ko-KR" sz="4400" dirty="0"/>
              <a:t>.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531BE-685A-40A9-9F62-DA649C0A27DF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자기 이름 쓰기</a:t>
            </a:r>
            <a:r>
              <a:rPr lang="en-US" altLang="ko-KR" dirty="0"/>
              <a:t>(</a:t>
            </a:r>
            <a:r>
              <a:rPr lang="ko-KR" altLang="en-US" dirty="0"/>
              <a:t>슬라이드 </a:t>
            </a:r>
            <a:r>
              <a:rPr lang="en-US" altLang="ko-KR" dirty="0"/>
              <a:t>42)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26468C-5A3D-4741-AC2D-3A00AEDC9DB5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247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531BE-685A-40A9-9F62-DA649C0A27DF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26468C-5A3D-4741-AC2D-3A00AEDC9DB5}"/>
              </a:ext>
            </a:extLst>
          </p:cNvPr>
          <p:cNvCxnSpPr>
            <a:cxnSpLocks/>
            <a:endCxn id="4" idx="2"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138D9E4-63FB-4FB7-A8AB-C05098EC6FDF}"/>
              </a:ext>
            </a:extLst>
          </p:cNvPr>
          <p:cNvSpPr txBox="1"/>
          <p:nvPr/>
        </p:nvSpPr>
        <p:spPr>
          <a:xfrm>
            <a:off x="3048000" y="2057400"/>
            <a:ext cx="55274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dirty="0"/>
              <a:t>  한 글</a:t>
            </a:r>
            <a:endParaRPr lang="en-US" sz="11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F3AC31-7610-4FC4-B819-12AE41E04637}"/>
              </a:ext>
            </a:extLst>
          </p:cNvPr>
          <p:cNvSpPr/>
          <p:nvPr/>
        </p:nvSpPr>
        <p:spPr>
          <a:xfrm>
            <a:off x="3733800" y="1371600"/>
            <a:ext cx="1905000" cy="3505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FEEBCE-0789-43A8-B6C6-9DCDB1AA5D86}"/>
              </a:ext>
            </a:extLst>
          </p:cNvPr>
          <p:cNvGrpSpPr/>
          <p:nvPr/>
        </p:nvGrpSpPr>
        <p:grpSpPr>
          <a:xfrm>
            <a:off x="2667000" y="740939"/>
            <a:ext cx="5486400" cy="5404234"/>
            <a:chOff x="920991" y="792692"/>
            <a:chExt cx="4724913" cy="472491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3A1AC8-6B35-454B-80B5-0680F004C53E}"/>
                </a:ext>
              </a:extLst>
            </p:cNvPr>
            <p:cNvSpPr txBox="1"/>
            <p:nvPr/>
          </p:nvSpPr>
          <p:spPr>
            <a:xfrm>
              <a:off x="1943100" y="1673509"/>
              <a:ext cx="1837785" cy="1946738"/>
            </a:xfrm>
            <a:custGeom>
              <a:avLst/>
              <a:gdLst/>
              <a:ahLst/>
              <a:cxnLst/>
              <a:rect l="l" t="t" r="r" b="b"/>
              <a:pathLst>
                <a:path w="1837785" h="1946738">
                  <a:moveTo>
                    <a:pt x="333021" y="1397869"/>
                  </a:moveTo>
                  <a:lnTo>
                    <a:pt x="484115" y="1397869"/>
                  </a:lnTo>
                  <a:lnTo>
                    <a:pt x="484115" y="1810034"/>
                  </a:lnTo>
                  <a:lnTo>
                    <a:pt x="1600353" y="1810034"/>
                  </a:lnTo>
                  <a:lnTo>
                    <a:pt x="1600353" y="1946738"/>
                  </a:lnTo>
                  <a:lnTo>
                    <a:pt x="333021" y="1946738"/>
                  </a:lnTo>
                  <a:close/>
                  <a:moveTo>
                    <a:pt x="592038" y="638292"/>
                  </a:moveTo>
                  <a:cubicBezTo>
                    <a:pt x="487883" y="638292"/>
                    <a:pt x="405656" y="660904"/>
                    <a:pt x="345356" y="706130"/>
                  </a:cubicBezTo>
                  <a:cubicBezTo>
                    <a:pt x="285055" y="751355"/>
                    <a:pt x="254905" y="809257"/>
                    <a:pt x="254905" y="879835"/>
                  </a:cubicBezTo>
                  <a:cubicBezTo>
                    <a:pt x="254905" y="951099"/>
                    <a:pt x="285227" y="1009686"/>
                    <a:pt x="345869" y="1055597"/>
                  </a:cubicBezTo>
                  <a:cubicBezTo>
                    <a:pt x="406512" y="1101507"/>
                    <a:pt x="488568" y="1124462"/>
                    <a:pt x="592038" y="1124462"/>
                  </a:cubicBezTo>
                  <a:cubicBezTo>
                    <a:pt x="695508" y="1124462"/>
                    <a:pt x="777564" y="1101507"/>
                    <a:pt x="838207" y="1055597"/>
                  </a:cubicBezTo>
                  <a:cubicBezTo>
                    <a:pt x="898850" y="1009686"/>
                    <a:pt x="929171" y="951099"/>
                    <a:pt x="929171" y="879835"/>
                  </a:cubicBezTo>
                  <a:cubicBezTo>
                    <a:pt x="929171" y="809257"/>
                    <a:pt x="899021" y="751355"/>
                    <a:pt x="838721" y="706130"/>
                  </a:cubicBezTo>
                  <a:cubicBezTo>
                    <a:pt x="778421" y="660904"/>
                    <a:pt x="696193" y="638292"/>
                    <a:pt x="592038" y="638292"/>
                  </a:cubicBezTo>
                  <a:close/>
                  <a:moveTo>
                    <a:pt x="592038" y="507756"/>
                  </a:moveTo>
                  <a:cubicBezTo>
                    <a:pt x="742103" y="507756"/>
                    <a:pt x="860991" y="543559"/>
                    <a:pt x="948700" y="615165"/>
                  </a:cubicBezTo>
                  <a:cubicBezTo>
                    <a:pt x="1036410" y="686772"/>
                    <a:pt x="1080264" y="774995"/>
                    <a:pt x="1080264" y="879835"/>
                  </a:cubicBezTo>
                  <a:cubicBezTo>
                    <a:pt x="1080264" y="983990"/>
                    <a:pt x="1036238" y="1072556"/>
                    <a:pt x="948186" y="1145533"/>
                  </a:cubicBezTo>
                  <a:cubicBezTo>
                    <a:pt x="860134" y="1218510"/>
                    <a:pt x="740733" y="1254998"/>
                    <a:pt x="589982" y="1254998"/>
                  </a:cubicBezTo>
                  <a:cubicBezTo>
                    <a:pt x="440602" y="1254998"/>
                    <a:pt x="322229" y="1218853"/>
                    <a:pt x="234862" y="1146561"/>
                  </a:cubicBezTo>
                  <a:cubicBezTo>
                    <a:pt x="147496" y="1074269"/>
                    <a:pt x="103812" y="985361"/>
                    <a:pt x="103812" y="879835"/>
                  </a:cubicBezTo>
                  <a:cubicBezTo>
                    <a:pt x="103812" y="775681"/>
                    <a:pt x="147496" y="687628"/>
                    <a:pt x="234862" y="615679"/>
                  </a:cubicBezTo>
                  <a:cubicBezTo>
                    <a:pt x="322229" y="543730"/>
                    <a:pt x="441288" y="507756"/>
                    <a:pt x="592038" y="507756"/>
                  </a:cubicBezTo>
                  <a:close/>
                  <a:moveTo>
                    <a:pt x="511866" y="8223"/>
                  </a:moveTo>
                  <a:lnTo>
                    <a:pt x="668099" y="8223"/>
                  </a:lnTo>
                  <a:lnTo>
                    <a:pt x="668099" y="265184"/>
                  </a:lnTo>
                  <a:lnTo>
                    <a:pt x="1178937" y="265184"/>
                  </a:lnTo>
                  <a:lnTo>
                    <a:pt x="1178937" y="401888"/>
                  </a:lnTo>
                  <a:lnTo>
                    <a:pt x="0" y="401888"/>
                  </a:lnTo>
                  <a:lnTo>
                    <a:pt x="0" y="265184"/>
                  </a:lnTo>
                  <a:lnTo>
                    <a:pt x="511866" y="265184"/>
                  </a:lnTo>
                  <a:close/>
                  <a:moveTo>
                    <a:pt x="1385534" y="0"/>
                  </a:moveTo>
                  <a:lnTo>
                    <a:pt x="1505701" y="0"/>
                  </a:lnTo>
                  <a:lnTo>
                    <a:pt x="1526715" y="13099"/>
                  </a:lnTo>
                  <a:lnTo>
                    <a:pt x="1538683" y="22282"/>
                  </a:lnTo>
                  <a:lnTo>
                    <a:pt x="1538683" y="765745"/>
                  </a:lnTo>
                  <a:lnTo>
                    <a:pt x="1837785" y="765745"/>
                  </a:lnTo>
                  <a:lnTo>
                    <a:pt x="1837785" y="905531"/>
                  </a:lnTo>
                  <a:lnTo>
                    <a:pt x="1538683" y="905531"/>
                  </a:lnTo>
                  <a:lnTo>
                    <a:pt x="1538683" y="1475985"/>
                  </a:lnTo>
                  <a:lnTo>
                    <a:pt x="1385534" y="14759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6600" dirty="0"/>
            </a:p>
          </p:txBody>
        </p:sp>
        <p:pic>
          <p:nvPicPr>
            <p:cNvPr id="12" name="Graphic 11" descr="Magnifying glass">
              <a:extLst>
                <a:ext uri="{FF2B5EF4-FFF2-40B4-BE49-F238E27FC236}">
                  <a16:creationId xmlns:a16="http://schemas.microsoft.com/office/drawing/2014/main" id="{B18C627A-C238-4589-BD04-51F38CEE4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0991" y="792692"/>
              <a:ext cx="4724913" cy="4724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5839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531BE-685A-40A9-9F62-DA649C0A27DF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26468C-5A3D-4741-AC2D-3A00AEDC9DB5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2209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138D9E4-63FB-4FB7-A8AB-C05098EC6FDF}"/>
              </a:ext>
            </a:extLst>
          </p:cNvPr>
          <p:cNvSpPr txBox="1"/>
          <p:nvPr/>
        </p:nvSpPr>
        <p:spPr>
          <a:xfrm>
            <a:off x="3876675" y="1981200"/>
            <a:ext cx="55274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dirty="0"/>
              <a:t>      글</a:t>
            </a:r>
            <a:endParaRPr lang="en-US" sz="115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AD6D7F-46BE-4BD1-841B-26E602EFD9B6}"/>
              </a:ext>
            </a:extLst>
          </p:cNvPr>
          <p:cNvGrpSpPr/>
          <p:nvPr/>
        </p:nvGrpSpPr>
        <p:grpSpPr>
          <a:xfrm>
            <a:off x="1600200" y="-381000"/>
            <a:ext cx="8191500" cy="8217985"/>
            <a:chOff x="19049" y="565631"/>
            <a:chExt cx="6233319" cy="6139967"/>
          </a:xfrm>
        </p:grpSpPr>
        <p:pic>
          <p:nvPicPr>
            <p:cNvPr id="9" name="Graphic 8" descr="Magnifying glass">
              <a:extLst>
                <a:ext uri="{FF2B5EF4-FFF2-40B4-BE49-F238E27FC236}">
                  <a16:creationId xmlns:a16="http://schemas.microsoft.com/office/drawing/2014/main" id="{7F90D14D-9FE0-4090-8DF9-1B06573A8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049" y="565631"/>
              <a:ext cx="6233319" cy="613996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77D6D7D-514E-4736-88B6-5CF32278E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71600" y="1635688"/>
              <a:ext cx="2271864" cy="2553072"/>
            </a:xfrm>
            <a:custGeom>
              <a:avLst/>
              <a:gdLst>
                <a:gd name="connsiteX0" fmla="*/ 972876 w 2271864"/>
                <a:gd name="connsiteY0" fmla="*/ 0 h 2553072"/>
                <a:gd name="connsiteX1" fmla="*/ 1298988 w 2271864"/>
                <a:gd name="connsiteY1" fmla="*/ 0 h 2553072"/>
                <a:gd name="connsiteX2" fmla="*/ 1430594 w 2271864"/>
                <a:gd name="connsiteY2" fmla="*/ 19889 h 2553072"/>
                <a:gd name="connsiteX3" fmla="*/ 2264150 w 2271864"/>
                <a:gd name="connsiteY3" fmla="*/ 517340 h 2553072"/>
                <a:gd name="connsiteX4" fmla="*/ 2271864 w 2271864"/>
                <a:gd name="connsiteY4" fmla="*/ 527554 h 2553072"/>
                <a:gd name="connsiteX5" fmla="*/ 2271864 w 2271864"/>
                <a:gd name="connsiteY5" fmla="*/ 2348996 h 2553072"/>
                <a:gd name="connsiteX6" fmla="*/ 2264150 w 2271864"/>
                <a:gd name="connsiteY6" fmla="*/ 2359210 h 2553072"/>
                <a:gd name="connsiteX7" fmla="*/ 2169784 w 2271864"/>
                <a:gd name="connsiteY7" fmla="*/ 2462024 h 2553072"/>
                <a:gd name="connsiteX8" fmla="*/ 2068618 w 2271864"/>
                <a:gd name="connsiteY8" fmla="*/ 2553072 h 2553072"/>
                <a:gd name="connsiteX9" fmla="*/ 203246 w 2271864"/>
                <a:gd name="connsiteY9" fmla="*/ 2553072 h 2553072"/>
                <a:gd name="connsiteX10" fmla="*/ 102080 w 2271864"/>
                <a:gd name="connsiteY10" fmla="*/ 2462024 h 2553072"/>
                <a:gd name="connsiteX11" fmla="*/ 7714 w 2271864"/>
                <a:gd name="connsiteY11" fmla="*/ 2359210 h 2553072"/>
                <a:gd name="connsiteX12" fmla="*/ 0 w 2271864"/>
                <a:gd name="connsiteY12" fmla="*/ 2348996 h 2553072"/>
                <a:gd name="connsiteX13" fmla="*/ 0 w 2271864"/>
                <a:gd name="connsiteY13" fmla="*/ 527555 h 2553072"/>
                <a:gd name="connsiteX14" fmla="*/ 7714 w 2271864"/>
                <a:gd name="connsiteY14" fmla="*/ 517340 h 2553072"/>
                <a:gd name="connsiteX15" fmla="*/ 841270 w 2271864"/>
                <a:gd name="connsiteY15" fmla="*/ 19889 h 2553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71864" h="2553072">
                  <a:moveTo>
                    <a:pt x="972876" y="0"/>
                  </a:moveTo>
                  <a:lnTo>
                    <a:pt x="1298988" y="0"/>
                  </a:lnTo>
                  <a:lnTo>
                    <a:pt x="1430594" y="19889"/>
                  </a:lnTo>
                  <a:cubicBezTo>
                    <a:pt x="1763718" y="87390"/>
                    <a:pt x="2055575" y="267075"/>
                    <a:pt x="2264150" y="517340"/>
                  </a:cubicBezTo>
                  <a:lnTo>
                    <a:pt x="2271864" y="527554"/>
                  </a:lnTo>
                  <a:lnTo>
                    <a:pt x="2271864" y="2348996"/>
                  </a:lnTo>
                  <a:lnTo>
                    <a:pt x="2264150" y="2359210"/>
                  </a:lnTo>
                  <a:cubicBezTo>
                    <a:pt x="2234354" y="2394963"/>
                    <a:pt x="2202858" y="2429274"/>
                    <a:pt x="2169784" y="2462024"/>
                  </a:cubicBezTo>
                  <a:lnTo>
                    <a:pt x="2068618" y="2553072"/>
                  </a:lnTo>
                  <a:lnTo>
                    <a:pt x="203246" y="2553072"/>
                  </a:lnTo>
                  <a:lnTo>
                    <a:pt x="102080" y="2462024"/>
                  </a:lnTo>
                  <a:cubicBezTo>
                    <a:pt x="69006" y="2429274"/>
                    <a:pt x="37510" y="2394963"/>
                    <a:pt x="7714" y="2359210"/>
                  </a:cubicBezTo>
                  <a:lnTo>
                    <a:pt x="0" y="2348996"/>
                  </a:lnTo>
                  <a:lnTo>
                    <a:pt x="0" y="527555"/>
                  </a:lnTo>
                  <a:lnTo>
                    <a:pt x="7714" y="517340"/>
                  </a:lnTo>
                  <a:cubicBezTo>
                    <a:pt x="216289" y="267075"/>
                    <a:pt x="508146" y="87390"/>
                    <a:pt x="841270" y="19889"/>
                  </a:cubicBez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8331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D4EF02-950E-440B-844C-E7AC0269B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1" y="0"/>
            <a:ext cx="5739356" cy="6211292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AC53F81F-A296-4CA7-A18F-C1C53834F50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4F023B-8EDB-408F-B022-FA0FEFDF6116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ㅎ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7621E-6084-44C5-9A1C-7906885832BB}"/>
              </a:ext>
            </a:extLst>
          </p:cNvPr>
          <p:cNvSpPr/>
          <p:nvPr/>
        </p:nvSpPr>
        <p:spPr>
          <a:xfrm>
            <a:off x="6553200" y="1676400"/>
            <a:ext cx="1524000" cy="213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ㅏ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EE19DF-93E1-4C0D-806C-0801D3D47C35}"/>
              </a:ext>
            </a:extLst>
          </p:cNvPr>
          <p:cNvSpPr/>
          <p:nvPr/>
        </p:nvSpPr>
        <p:spPr>
          <a:xfrm>
            <a:off x="5105400" y="4854838"/>
            <a:ext cx="2514600" cy="1356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ㄴ</a:t>
            </a:r>
            <a:endParaRPr lang="en-US" sz="166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83E1E2-3BAC-49F4-9E13-B4283FE4901A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4D609F5-43E2-486E-A7C2-122F57E1931B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95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BCDD92-534D-47CC-B7B8-A364B42502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25" t="16666" r="21723" b="7778"/>
          <a:stretch/>
        </p:blipFill>
        <p:spPr>
          <a:xfrm>
            <a:off x="2995828" y="11545"/>
            <a:ext cx="6200344" cy="61783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0387D60B-54F7-430F-A5A1-61703FA984C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FBC195-8289-4E1F-A4B0-584DD5159F42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CFF68F-E2CE-4FEE-BB64-624BE742E8CC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21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A90342-2B5A-441B-9BF8-F75BF830D48B}"/>
              </a:ext>
            </a:extLst>
          </p:cNvPr>
          <p:cNvSpPr txBox="1"/>
          <p:nvPr/>
        </p:nvSpPr>
        <p:spPr>
          <a:xfrm>
            <a:off x="2250234" y="3197280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겨</a:t>
            </a:r>
            <a:endParaRPr lang="en-US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375CD9-9B32-4BF1-82F1-0D65B646E8D8}"/>
              </a:ext>
            </a:extLst>
          </p:cNvPr>
          <p:cNvSpPr txBox="1"/>
          <p:nvPr/>
        </p:nvSpPr>
        <p:spPr>
          <a:xfrm>
            <a:off x="8587663" y="2911133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토</a:t>
            </a:r>
            <a:endParaRPr lang="en-US" sz="6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B789A-0DF3-4199-A17F-0FB9A670F23C}"/>
              </a:ext>
            </a:extLst>
          </p:cNvPr>
          <p:cNvSpPr txBox="1"/>
          <p:nvPr/>
        </p:nvSpPr>
        <p:spPr>
          <a:xfrm>
            <a:off x="7484863" y="5842338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/>
              <a:t>운</a:t>
            </a:r>
            <a:endParaRPr lang="en-US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BF3442-8C7E-406A-9CAB-7F33B93F36FF}"/>
              </a:ext>
            </a:extLst>
          </p:cNvPr>
          <p:cNvSpPr txBox="1"/>
          <p:nvPr/>
        </p:nvSpPr>
        <p:spPr>
          <a:xfrm>
            <a:off x="3343911" y="4867030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팡</a:t>
            </a:r>
            <a:endParaRPr lang="en-US" sz="6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C1CB9-6949-4127-865C-157CB97F2C8A}"/>
              </a:ext>
            </a:extLst>
          </p:cNvPr>
          <p:cNvSpPr txBox="1"/>
          <p:nvPr/>
        </p:nvSpPr>
        <p:spPr>
          <a:xfrm>
            <a:off x="5437513" y="3074504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칡</a:t>
            </a:r>
            <a:endParaRPr lang="en-US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6C4430-9F1D-4893-A764-789B8325F74C}"/>
              </a:ext>
            </a:extLst>
          </p:cNvPr>
          <p:cNvSpPr txBox="1"/>
          <p:nvPr/>
        </p:nvSpPr>
        <p:spPr>
          <a:xfrm>
            <a:off x="8633048" y="4386313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까</a:t>
            </a:r>
            <a:endParaRPr lang="en-US" sz="6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14871C-F223-44C2-8032-7D813417DD60}"/>
              </a:ext>
            </a:extLst>
          </p:cNvPr>
          <p:cNvSpPr txBox="1"/>
          <p:nvPr/>
        </p:nvSpPr>
        <p:spPr>
          <a:xfrm>
            <a:off x="5563830" y="628026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싹</a:t>
            </a:r>
            <a:endParaRPr lang="en-US" sz="6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03F0E-412F-41ED-A7D3-1E315B9548B4}"/>
              </a:ext>
            </a:extLst>
          </p:cNvPr>
          <p:cNvSpPr txBox="1"/>
          <p:nvPr/>
        </p:nvSpPr>
        <p:spPr>
          <a:xfrm>
            <a:off x="8489280" y="1288124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뽀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5770FD-1360-44F4-B9F3-1059B71AA6A4}"/>
              </a:ext>
            </a:extLst>
          </p:cNvPr>
          <p:cNvSpPr txBox="1"/>
          <p:nvPr/>
        </p:nvSpPr>
        <p:spPr>
          <a:xfrm>
            <a:off x="2805578" y="1401517"/>
            <a:ext cx="1332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쥐</a:t>
            </a:r>
            <a:endParaRPr lang="en-US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30CF67-2E1E-4FF0-AA34-7E2F466AF494}"/>
              </a:ext>
            </a:extLst>
          </p:cNvPr>
          <p:cNvSpPr txBox="1"/>
          <p:nvPr/>
        </p:nvSpPr>
        <p:spPr>
          <a:xfrm>
            <a:off x="1887985" y="2965143"/>
            <a:ext cx="245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07BC89-1E21-4FB7-8D50-9C501B01BA56}"/>
              </a:ext>
            </a:extLst>
          </p:cNvPr>
          <p:cNvSpPr txBox="1"/>
          <p:nvPr/>
        </p:nvSpPr>
        <p:spPr>
          <a:xfrm>
            <a:off x="7960312" y="2689935"/>
            <a:ext cx="234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78F1D"/>
                </a:highlight>
              </a:rPr>
              <a:t>vowel 2</a:t>
            </a:r>
            <a:endParaRPr lang="en-US" dirty="0">
              <a:highlight>
                <a:srgbClr val="F78F1D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06842C-18E7-470D-ADE6-609A6B6B09A2}"/>
              </a:ext>
            </a:extLst>
          </p:cNvPr>
          <p:cNvSpPr txBox="1"/>
          <p:nvPr/>
        </p:nvSpPr>
        <p:spPr>
          <a:xfrm>
            <a:off x="2180949" y="4572002"/>
            <a:ext cx="4067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3300"/>
                </a:highlight>
              </a:rPr>
              <a:t>final consonant</a:t>
            </a:r>
            <a:endParaRPr lang="en-US" dirty="0">
              <a:highlight>
                <a:srgbClr val="FF3300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F95EBF-A5CF-4833-8805-ED1EED796D53}"/>
              </a:ext>
            </a:extLst>
          </p:cNvPr>
          <p:cNvSpPr txBox="1"/>
          <p:nvPr/>
        </p:nvSpPr>
        <p:spPr>
          <a:xfrm>
            <a:off x="6087124" y="5650234"/>
            <a:ext cx="4067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78F1D"/>
                </a:highlight>
              </a:rPr>
              <a:t>vowel 2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3300"/>
                </a:highlight>
              </a:rPr>
              <a:t>final consonant</a:t>
            </a:r>
            <a:endParaRPr lang="en-US" dirty="0">
              <a:highlight>
                <a:srgbClr val="FF3300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22614F-7236-481C-A1CC-726C7C23FFBB}"/>
              </a:ext>
            </a:extLst>
          </p:cNvPr>
          <p:cNvSpPr txBox="1"/>
          <p:nvPr/>
        </p:nvSpPr>
        <p:spPr>
          <a:xfrm>
            <a:off x="7402497" y="4085209"/>
            <a:ext cx="3189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double 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9AA762-754A-48EC-9C4D-71301182FECA}"/>
              </a:ext>
            </a:extLst>
          </p:cNvPr>
          <p:cNvSpPr txBox="1"/>
          <p:nvPr/>
        </p:nvSpPr>
        <p:spPr>
          <a:xfrm>
            <a:off x="7285609" y="1091955"/>
            <a:ext cx="3077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double 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78F1D"/>
                </a:highlight>
              </a:rPr>
              <a:t>vowel 2</a:t>
            </a:r>
            <a:endParaRPr lang="en-US" dirty="0">
              <a:highlight>
                <a:srgbClr val="F78F1D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3BA769-6441-4969-915C-F6007A5E6677}"/>
              </a:ext>
            </a:extLst>
          </p:cNvPr>
          <p:cNvSpPr txBox="1"/>
          <p:nvPr/>
        </p:nvSpPr>
        <p:spPr>
          <a:xfrm>
            <a:off x="4171027" y="392099"/>
            <a:ext cx="390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3300"/>
                </a:highlight>
              </a:rPr>
              <a:t>final consonant</a:t>
            </a:r>
            <a:endParaRPr lang="en-US" dirty="0">
              <a:highlight>
                <a:srgbClr val="FF3300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8A45E3-1FC8-47D7-BF38-1CCB109A93CF}"/>
              </a:ext>
            </a:extLst>
          </p:cNvPr>
          <p:cNvSpPr txBox="1"/>
          <p:nvPr/>
        </p:nvSpPr>
        <p:spPr>
          <a:xfrm>
            <a:off x="1719309" y="1127466"/>
            <a:ext cx="3233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78F1D"/>
                </a:highlight>
              </a:rPr>
              <a:t>vowel 2</a:t>
            </a:r>
            <a:endParaRPr lang="en-US" dirty="0">
              <a:highlight>
                <a:srgbClr val="F78F1D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FA6638-ED02-45E2-87D2-B4BBF729524B}"/>
              </a:ext>
            </a:extLst>
          </p:cNvPr>
          <p:cNvSpPr txBox="1"/>
          <p:nvPr/>
        </p:nvSpPr>
        <p:spPr>
          <a:xfrm>
            <a:off x="4722920" y="2515342"/>
            <a:ext cx="2761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ighlight>
                  <a:srgbClr val="0066FF"/>
                </a:highlight>
              </a:rPr>
              <a:t>consonant </a:t>
            </a:r>
            <a:r>
              <a:rPr lang="en-US" altLang="ko-KR" dirty="0"/>
              <a:t>+</a:t>
            </a:r>
            <a:r>
              <a:rPr lang="en-US" altLang="ko-KR" dirty="0">
                <a:highlight>
                  <a:srgbClr val="FFFF00"/>
                </a:highlight>
              </a:rPr>
              <a:t>vowel 1</a:t>
            </a:r>
          </a:p>
          <a:p>
            <a:r>
              <a:rPr lang="en-US" altLang="ko-KR" dirty="0"/>
              <a:t>+</a:t>
            </a:r>
            <a:r>
              <a:rPr lang="en-US" altLang="ko-KR" dirty="0">
                <a:highlight>
                  <a:srgbClr val="FF3300"/>
                </a:highlight>
              </a:rPr>
              <a:t>double final </a:t>
            </a:r>
            <a:r>
              <a:rPr lang="en-US" altLang="ko-KR" dirty="0" err="1">
                <a:highlight>
                  <a:srgbClr val="FF3300"/>
                </a:highlight>
              </a:rPr>
              <a:t>cononant</a:t>
            </a:r>
            <a:endParaRPr lang="en-US" dirty="0">
              <a:highlight>
                <a:srgbClr val="FF33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1779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1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2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3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4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505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6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507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8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1" grpId="0"/>
      <p:bldP spid="12" grpId="0"/>
      <p:bldP spid="14" grpId="0"/>
      <p:bldP spid="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197CBC8-F0C9-4126-A3E0-E87B389635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1" y="1038110"/>
            <a:ext cx="3008313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endParaRPr lang="en-US" sz="2200" dirty="0">
              <a:highlight>
                <a:srgbClr val="FFFF00"/>
              </a:highlight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8673206C-036F-4A55-BF6E-8291DDF6BC0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7F2F1-708E-4D6A-A190-58986EC3B5F3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3A58E62-5BC2-4FBF-9B53-256B69900DE2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C5D7B06-CEF4-4B0F-AF3B-FFCA3F93E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771" y="501376"/>
            <a:ext cx="5111750" cy="5124562"/>
          </a:xfrm>
          <a:prstGeom prst="rect">
            <a:avLst/>
          </a:prstGeom>
          <a:noFill/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96AA51-2287-4A0D-B688-4A5110E9C3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49"/>
          <a:stretch/>
        </p:blipFill>
        <p:spPr>
          <a:xfrm>
            <a:off x="6858055" y="4067305"/>
            <a:ext cx="2147610" cy="100793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AE7001E-E630-4A05-BBB7-CB6037115874}"/>
              </a:ext>
            </a:extLst>
          </p:cNvPr>
          <p:cNvSpPr/>
          <p:nvPr/>
        </p:nvSpPr>
        <p:spPr>
          <a:xfrm>
            <a:off x="6857269" y="5279429"/>
            <a:ext cx="3497802" cy="914400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CE8E15-5D2B-4131-BBBF-959780F9F9D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969C4D-90C1-427B-BEF9-A9E08B77BFCC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466F02-DB7B-4A82-AFFF-45B903B8EE92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1627075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1849 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24" y="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2.96296E-6 L 0.47916 -0.022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58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701493-07F2-4017-A11D-91C8B5EF2D36}"/>
              </a:ext>
            </a:extLst>
          </p:cNvPr>
          <p:cNvSpPr/>
          <p:nvPr/>
        </p:nvSpPr>
        <p:spPr>
          <a:xfrm>
            <a:off x="838200" y="1981200"/>
            <a:ext cx="2209800" cy="2209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/>
              <a:t>훈</a:t>
            </a:r>
            <a:endParaRPr lang="en-US" sz="16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36794E-4D45-4A71-9B43-3F3224036168}"/>
              </a:ext>
            </a:extLst>
          </p:cNvPr>
          <p:cNvSpPr/>
          <p:nvPr/>
        </p:nvSpPr>
        <p:spPr>
          <a:xfrm>
            <a:off x="3581400" y="1981200"/>
            <a:ext cx="2209800" cy="2209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/>
              <a:t>민</a:t>
            </a:r>
            <a:endParaRPr lang="en-US" sz="16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D791BE-56FA-494B-AEAB-A2A6A40F25B1}"/>
              </a:ext>
            </a:extLst>
          </p:cNvPr>
          <p:cNvSpPr/>
          <p:nvPr/>
        </p:nvSpPr>
        <p:spPr>
          <a:xfrm>
            <a:off x="6324600" y="1981200"/>
            <a:ext cx="2209800" cy="2209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/>
              <a:t>정</a:t>
            </a:r>
            <a:endParaRPr lang="en-US" sz="16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EB3966-F413-480C-AB09-C84C50A64103}"/>
              </a:ext>
            </a:extLst>
          </p:cNvPr>
          <p:cNvSpPr/>
          <p:nvPr/>
        </p:nvSpPr>
        <p:spPr>
          <a:xfrm>
            <a:off x="9067800" y="1981200"/>
            <a:ext cx="2209800" cy="2209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/>
              <a:t>음</a:t>
            </a:r>
            <a:endParaRPr lang="en-US" sz="16600" dirty="0"/>
          </a:p>
        </p:txBody>
      </p:sp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86D3413A-683E-4F17-B205-2E6ECEAD63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4"/>
          <a:stretch/>
        </p:blipFill>
        <p:spPr>
          <a:xfrm>
            <a:off x="7323221" y="659148"/>
            <a:ext cx="3954379" cy="4853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3BD1B4-3009-42DC-866E-AEC2D82526FC}"/>
              </a:ext>
            </a:extLst>
          </p:cNvPr>
          <p:cNvSpPr txBox="1"/>
          <p:nvPr/>
        </p:nvSpPr>
        <p:spPr>
          <a:xfrm>
            <a:off x="914400" y="4586807"/>
            <a:ext cx="5683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훈민정음 언해본</a:t>
            </a:r>
            <a:endParaRPr lang="en-US" altLang="ko-KR" dirty="0"/>
          </a:p>
          <a:p>
            <a:pPr algn="ctr"/>
            <a:r>
              <a:rPr lang="ko-KR" altLang="en-US" dirty="0"/>
              <a:t>훈민정음 해례본</a:t>
            </a:r>
            <a:r>
              <a:rPr lang="en-US" altLang="ko-KR" dirty="0"/>
              <a:t>(</a:t>
            </a:r>
            <a:r>
              <a:rPr lang="ko-KR" altLang="en-US" dirty="0"/>
              <a:t>한문으로 쓰여진 훈민정음 해설서</a:t>
            </a:r>
            <a:r>
              <a:rPr lang="en-US" altLang="ko-KR" dirty="0"/>
              <a:t>)</a:t>
            </a:r>
            <a:r>
              <a:rPr lang="ko-KR" altLang="en-US" dirty="0"/>
              <a:t>을 한글로 풀이한 책이다</a:t>
            </a:r>
            <a:r>
              <a:rPr lang="en-US" altLang="ko-KR" dirty="0"/>
              <a:t>.</a:t>
            </a:r>
          </a:p>
          <a:p>
            <a:pPr algn="ctr"/>
            <a:r>
              <a:rPr lang="en-US" dirty="0"/>
              <a:t>-</a:t>
            </a:r>
            <a:r>
              <a:rPr lang="ko-KR" altLang="en-US" sz="1400" dirty="0"/>
              <a:t>국립국어원 사이트의  </a:t>
            </a:r>
            <a:r>
              <a:rPr lang="en-US" altLang="ko-KR" sz="1400" dirty="0"/>
              <a:t>‘</a:t>
            </a:r>
            <a:r>
              <a:rPr lang="ko-KR" altLang="en-US" sz="1400" dirty="0"/>
              <a:t>알고 싶은 한글</a:t>
            </a:r>
            <a:r>
              <a:rPr lang="en-US" altLang="ko-KR" sz="1400" dirty="0"/>
              <a:t>‘</a:t>
            </a:r>
            <a:r>
              <a:rPr lang="ko-KR" altLang="en-US" sz="1400" dirty="0"/>
              <a:t>에서</a:t>
            </a:r>
            <a:r>
              <a:rPr lang="en-US" altLang="ko-KR" sz="1400" dirty="0"/>
              <a:t>-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13C518-EE5D-4EE0-9071-561760ECD7D5}"/>
              </a:ext>
            </a:extLst>
          </p:cNvPr>
          <p:cNvSpPr txBox="1"/>
          <p:nvPr/>
        </p:nvSpPr>
        <p:spPr>
          <a:xfrm>
            <a:off x="7323221" y="5513052"/>
            <a:ext cx="39543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3"/>
              </a:rPr>
              <a:t>https://www.korean.go.kr/eng_hangeul/setting/003.html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6646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B4FF14-2243-4916-A909-EF517C30B95A}"/>
              </a:ext>
            </a:extLst>
          </p:cNvPr>
          <p:cNvGrpSpPr/>
          <p:nvPr/>
        </p:nvGrpSpPr>
        <p:grpSpPr>
          <a:xfrm>
            <a:off x="6172200" y="356367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F60D6E-AF57-4E23-8981-80E5A04F80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F94714F-675C-4FC8-87DA-BFCA0CB5EEF6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6073D4B7-C0C8-4E4F-B5E0-C9BCA9B27F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1" y="1038110"/>
            <a:ext cx="3008313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78F1D"/>
                </a:highlight>
              </a:rPr>
              <a:t>vowel 2</a:t>
            </a:r>
            <a:endParaRPr lang="en-US" sz="2200" dirty="0">
              <a:highlight>
                <a:srgbClr val="F78F1D"/>
              </a:highlight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D449720A-A9E4-47D9-8FB9-409BA7CA85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E69F15-D40D-4F20-8E2C-B3A8D636C0C2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37FD114-985D-43B5-B731-907F65450483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782DD7D-E344-4096-927C-531632C72459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7251A7-D987-41B8-B1E9-01065414C1F6}"/>
              </a:ext>
            </a:extLst>
          </p:cNvPr>
          <p:cNvSpPr txBox="1"/>
          <p:nvPr/>
        </p:nvSpPr>
        <p:spPr>
          <a:xfrm>
            <a:off x="2438401" y="2192786"/>
            <a:ext cx="1491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0" dirty="0"/>
              <a:t>ㅗ</a:t>
            </a:r>
            <a:endParaRPr lang="en-US" sz="15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54190A-BB68-4E6B-B4C6-EAE531378B3F}"/>
              </a:ext>
            </a:extLst>
          </p:cNvPr>
          <p:cNvSpPr txBox="1"/>
          <p:nvPr/>
        </p:nvSpPr>
        <p:spPr>
          <a:xfrm>
            <a:off x="2389573" y="107362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611597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4.07407E-6 L 0.37643 0.1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5" y="738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2.96296E-6 L 0.37969 0.154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84" y="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D84B10-1666-49D0-8C3F-0AFF7DC545E2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CBED346-679D-46B1-B092-8221C5174FC8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140860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2.59259E-6 L 0.44184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-2.96296E-6 L 0.48264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2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391C8C-16DC-481C-A08A-324C3CE99B9C}"/>
              </a:ext>
            </a:extLst>
          </p:cNvPr>
          <p:cNvGrpSpPr/>
          <p:nvPr/>
        </p:nvGrpSpPr>
        <p:grpSpPr>
          <a:xfrm>
            <a:off x="6477000" y="401054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A2BE73-FEF2-44F6-8223-1667DC700503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D69210-582E-4B9E-B543-EDDE0497F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9" name="Title 18">
            <a:extLst>
              <a:ext uri="{FF2B5EF4-FFF2-40B4-BE49-F238E27FC236}">
                <a16:creationId xmlns:a16="http://schemas.microsoft.com/office/drawing/2014/main" id="{4D38DB22-C8C2-433E-A70A-D74075E787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1024489"/>
            <a:ext cx="4760914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78F1D"/>
                </a:highlight>
              </a:rPr>
              <a:t>vowel 2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9361CD3-A0F6-4900-AF9C-49029DE5C13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946B10-6C00-4C82-A39C-3E089978902D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글자 구조 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A4D02C-1A78-439F-8C10-B6999AE257DB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6CCE282-9ED9-4248-A215-2E00502F8884}"/>
              </a:ext>
            </a:extLst>
          </p:cNvPr>
          <p:cNvSpPr txBox="1"/>
          <p:nvPr/>
        </p:nvSpPr>
        <p:spPr>
          <a:xfrm>
            <a:off x="2331867" y="106532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5391D-70EC-48AF-8917-CD64CE3C0E61}"/>
              </a:ext>
            </a:extLst>
          </p:cNvPr>
          <p:cNvSpPr txBox="1"/>
          <p:nvPr/>
        </p:nvSpPr>
        <p:spPr>
          <a:xfrm>
            <a:off x="2394012" y="3533314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3AF023-9BD6-47FF-A417-81D5A3774B29}"/>
              </a:ext>
            </a:extLst>
          </p:cNvPr>
          <p:cNvSpPr txBox="1"/>
          <p:nvPr/>
        </p:nvSpPr>
        <p:spPr>
          <a:xfrm>
            <a:off x="2438401" y="2192786"/>
            <a:ext cx="1491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0" dirty="0"/>
              <a:t>ㅗ</a:t>
            </a:r>
            <a:endParaRPr lang="en-US" sz="15000" dirty="0"/>
          </a:p>
        </p:txBody>
      </p:sp>
    </p:spTree>
    <p:extLst>
      <p:ext uri="{BB962C8B-B14F-4D97-AF65-F5344CB8AC3E}">
        <p14:creationId xmlns:p14="http://schemas.microsoft.com/office/powerpoint/2010/main" val="2425747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75E-6 1.85185E-6 L 0.3905 0.13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4.07407E-6 L 0.39049 0.14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71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1.85185E-6 L 0.3862 0.082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10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4F3D8E-E399-4C08-B1BD-6C95E762E999}"/>
              </a:ext>
            </a:extLst>
          </p:cNvPr>
          <p:cNvSpPr txBox="1"/>
          <p:nvPr/>
        </p:nvSpPr>
        <p:spPr>
          <a:xfrm>
            <a:off x="0" y="2275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모음을 합하여 글자를 만들어요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7F6464-DB29-4210-AA87-91F08F5ECBA4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411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35A2E-2117-4B9D-A90A-4D183391B3B8}"/>
              </a:ext>
            </a:extLst>
          </p:cNvPr>
          <p:cNvSpPr txBox="1"/>
          <p:nvPr/>
        </p:nvSpPr>
        <p:spPr>
          <a:xfrm>
            <a:off x="1638300" y="1359975"/>
            <a:ext cx="891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/>
              <a:t>4) </a:t>
            </a:r>
            <a:r>
              <a:rPr lang="ko-KR" altLang="en-US" sz="6000" dirty="0"/>
              <a:t>모음을 배워요</a:t>
            </a:r>
            <a:endParaRPr lang="en-US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E19EB-79E1-4C28-8AD9-7EE0D7B8801C}"/>
              </a:ext>
            </a:extLst>
          </p:cNvPr>
          <p:cNvSpPr txBox="1"/>
          <p:nvPr/>
        </p:nvSpPr>
        <p:spPr>
          <a:xfrm>
            <a:off x="1104900" y="2643444"/>
            <a:ext cx="9982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/>
              <a:t>“</a:t>
            </a:r>
            <a:r>
              <a:rPr lang="ko-KR" altLang="en-US" sz="3600" dirty="0"/>
              <a:t>ㅇ</a:t>
            </a:r>
            <a:r>
              <a:rPr lang="en-US" altLang="ko-KR" sz="3600" dirty="0"/>
              <a:t>”</a:t>
            </a:r>
            <a:r>
              <a:rPr lang="ko-KR" altLang="en-US" sz="3600" dirty="0"/>
              <a:t>이 있어도</a:t>
            </a:r>
            <a:r>
              <a:rPr lang="en-US" altLang="ko-KR" sz="3600" dirty="0"/>
              <a:t>, </a:t>
            </a:r>
            <a:r>
              <a:rPr lang="ko-KR" altLang="en-US" sz="3600" dirty="0"/>
              <a:t>없어도 같은 소리가 나요</a:t>
            </a:r>
            <a:r>
              <a:rPr lang="en-US" altLang="ko-KR" sz="36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3600" dirty="0"/>
              <a:t>모음의 자리가 정해져 있어요</a:t>
            </a:r>
            <a:r>
              <a:rPr lang="en-US" altLang="ko-KR" sz="3600" dirty="0"/>
              <a:t>. </a:t>
            </a:r>
            <a:r>
              <a:rPr lang="ko-KR" altLang="en-US" sz="3600" dirty="0"/>
              <a:t>바꾸면 안 돼요</a:t>
            </a:r>
            <a:r>
              <a:rPr lang="en-US" altLang="ko-KR" sz="36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“</a:t>
            </a:r>
            <a:r>
              <a:rPr lang="ko-KR" altLang="en-US" sz="3600" dirty="0"/>
              <a:t>ㅇ</a:t>
            </a:r>
            <a:r>
              <a:rPr lang="en-US" altLang="ko-KR" sz="3600" dirty="0"/>
              <a:t>” </a:t>
            </a:r>
            <a:r>
              <a:rPr lang="ko-KR" altLang="en-US" sz="3600" dirty="0"/>
              <a:t>자리에 다른 자음이 들어가요</a:t>
            </a:r>
            <a:r>
              <a:rPr lang="en-US" altLang="ko-KR" sz="36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/>
              <a:t>“</a:t>
            </a:r>
            <a:r>
              <a:rPr lang="ko-KR" altLang="en-US" sz="3600" dirty="0"/>
              <a:t>아</a:t>
            </a:r>
            <a:r>
              <a:rPr lang="en-US" altLang="ko-KR" sz="3600" dirty="0"/>
              <a:t>,</a:t>
            </a:r>
            <a:r>
              <a:rPr lang="ko-KR" altLang="en-US" sz="3600" dirty="0"/>
              <a:t>여</a:t>
            </a:r>
            <a:r>
              <a:rPr lang="en-US" altLang="ko-KR" sz="3600" dirty="0"/>
              <a:t>,</a:t>
            </a:r>
            <a:r>
              <a:rPr lang="ko-KR" altLang="en-US" sz="3600" dirty="0"/>
              <a:t>어</a:t>
            </a:r>
            <a:r>
              <a:rPr lang="en-US" altLang="ko-KR" sz="3600" dirty="0"/>
              <a:t>,</a:t>
            </a:r>
            <a:r>
              <a:rPr lang="ko-KR" altLang="en-US" sz="3600" dirty="0"/>
              <a:t>오</a:t>
            </a:r>
            <a:r>
              <a:rPr lang="en-US" altLang="ko-KR" sz="3600" dirty="0"/>
              <a:t>,</a:t>
            </a:r>
            <a:r>
              <a:rPr lang="ko-KR" altLang="en-US" sz="3600" dirty="0"/>
              <a:t>우</a:t>
            </a:r>
            <a:r>
              <a:rPr lang="en-US" altLang="ko-KR" sz="3600" dirty="0"/>
              <a:t>,</a:t>
            </a:r>
            <a:r>
              <a:rPr lang="ko-KR" altLang="en-US" sz="3600" dirty="0"/>
              <a:t>이</a:t>
            </a:r>
            <a:r>
              <a:rPr lang="en-US" altLang="ko-KR" sz="3600" dirty="0"/>
              <a:t>”</a:t>
            </a:r>
            <a:r>
              <a:rPr lang="ko-KR" altLang="en-US" sz="3600" dirty="0"/>
              <a:t>가 들어간 낱말을 배워요</a:t>
            </a:r>
            <a:r>
              <a:rPr lang="en-US" altLang="ko-KR" sz="3600" dirty="0"/>
              <a:t>.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3701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80E1BD8F-1C70-4336-BFC5-B175DB45EAD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56EA52-3CE0-48E8-A2D8-873CB8F03E0E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 </a:t>
            </a:r>
            <a:r>
              <a:rPr lang="en-US" altLang="ko-KR" sz="1000" dirty="0"/>
              <a:t>“</a:t>
            </a:r>
            <a:r>
              <a:rPr lang="ko-KR" altLang="en-US" sz="1000" dirty="0"/>
              <a:t>ㅇ＂이 있어도</a:t>
            </a:r>
            <a:r>
              <a:rPr lang="en-US" altLang="ko-KR" sz="1000" dirty="0"/>
              <a:t>, </a:t>
            </a:r>
            <a:r>
              <a:rPr lang="ko-KR" altLang="en-US" sz="1000" dirty="0"/>
              <a:t>없어도 소리는 같아요</a:t>
            </a:r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5B71C8-AD05-49F8-B58D-B20C8B5483D7}"/>
              </a:ext>
            </a:extLst>
          </p:cNvPr>
          <p:cNvSpPr/>
          <p:nvPr/>
        </p:nvSpPr>
        <p:spPr>
          <a:xfrm>
            <a:off x="2891644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B858017-47F2-420D-AE74-E60AE8E21C47}"/>
              </a:ext>
            </a:extLst>
          </p:cNvPr>
          <p:cNvSpPr/>
          <p:nvPr/>
        </p:nvSpPr>
        <p:spPr>
          <a:xfrm>
            <a:off x="6168008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ㅏ</a:t>
            </a:r>
            <a:endParaRPr lang="en-US" sz="25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E552DA-3EC9-4278-8758-88FEFEAE55ED}"/>
              </a:ext>
            </a:extLst>
          </p:cNvPr>
          <p:cNvSpPr/>
          <p:nvPr/>
        </p:nvSpPr>
        <p:spPr>
          <a:xfrm>
            <a:off x="6168008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ㅑ</a:t>
            </a:r>
            <a:endParaRPr lang="en-US" sz="250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15C455E-9E02-4B15-8D45-D1712281AAE3}"/>
              </a:ext>
            </a:extLst>
          </p:cNvPr>
          <p:cNvSpPr/>
          <p:nvPr/>
        </p:nvSpPr>
        <p:spPr>
          <a:xfrm>
            <a:off x="2891644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AA519E-5DA1-4D8A-80EA-EA4E4FD4B29E}"/>
              </a:ext>
            </a:extLst>
          </p:cNvPr>
          <p:cNvSpPr/>
          <p:nvPr/>
        </p:nvSpPr>
        <p:spPr>
          <a:xfrm>
            <a:off x="6179418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ㅓ</a:t>
            </a:r>
            <a:endParaRPr lang="en-US" sz="250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9B61CE-68D5-40D9-ACAA-C67B4D6E44E4}"/>
              </a:ext>
            </a:extLst>
          </p:cNvPr>
          <p:cNvSpPr/>
          <p:nvPr/>
        </p:nvSpPr>
        <p:spPr>
          <a:xfrm>
            <a:off x="2894112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E6CDD00-54B9-4453-81AD-BAF7A4897FB3}"/>
              </a:ext>
            </a:extLst>
          </p:cNvPr>
          <p:cNvSpPr/>
          <p:nvPr/>
        </p:nvSpPr>
        <p:spPr>
          <a:xfrm>
            <a:off x="6188360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/>
              <a:t>ㅕ</a:t>
            </a:r>
            <a:endParaRPr lang="en-US" sz="250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8BBF85-80D1-4550-B2D4-0ED7234B5A35}"/>
              </a:ext>
            </a:extLst>
          </p:cNvPr>
          <p:cNvSpPr/>
          <p:nvPr/>
        </p:nvSpPr>
        <p:spPr>
          <a:xfrm>
            <a:off x="2911996" y="1012710"/>
            <a:ext cx="3276364" cy="4572508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</p:spTree>
    <p:extLst>
      <p:ext uri="{BB962C8B-B14F-4D97-AF65-F5344CB8AC3E}">
        <p14:creationId xmlns:p14="http://schemas.microsoft.com/office/powerpoint/2010/main" val="3933240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28" grpId="0" animBg="1"/>
      <p:bldP spid="29" grpId="0" animBg="1"/>
      <p:bldP spid="29" grpId="1" animBg="1"/>
      <p:bldP spid="29" grpId="2" animBg="1"/>
      <p:bldP spid="29" grpId="3" animBg="1"/>
      <p:bldP spid="30" grpId="0" animBg="1"/>
      <p:bldP spid="31" grpId="0" animBg="1"/>
      <p:bldP spid="31" grpId="1" animBg="1"/>
      <p:bldP spid="31" grpId="2" animBg="1"/>
      <p:bldP spid="31" grpId="3" animBg="1"/>
      <p:bldP spid="32" grpId="0" animBg="1"/>
      <p:bldP spid="33" grpId="0" animBg="1"/>
      <p:bldP spid="33" grpId="1" animBg="1"/>
      <p:bldP spid="33" grpId="2" animBg="1"/>
      <p:bldP spid="33" grpId="3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80E1BD8F-1C70-4336-BFC5-B175DB45EAD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56EA52-3CE0-48E8-A2D8-873CB8F03E0E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 </a:t>
            </a:r>
            <a:r>
              <a:rPr lang="en-US" altLang="ko-KR" sz="1000" dirty="0"/>
              <a:t>“</a:t>
            </a:r>
            <a:r>
              <a:rPr lang="ko-KR" altLang="en-US" sz="1000" dirty="0"/>
              <a:t>ㅇ＂이 있어도</a:t>
            </a:r>
            <a:r>
              <a:rPr lang="en-US" altLang="ko-KR" sz="1000" dirty="0"/>
              <a:t>, </a:t>
            </a:r>
            <a:r>
              <a:rPr lang="ko-KR" altLang="en-US" sz="1000" dirty="0"/>
              <a:t>없어도 소리는 같아요</a:t>
            </a:r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5B71C8-AD05-49F8-B58D-B20C8B5483D7}"/>
              </a:ext>
            </a:extLst>
          </p:cNvPr>
          <p:cNvSpPr/>
          <p:nvPr/>
        </p:nvSpPr>
        <p:spPr>
          <a:xfrm>
            <a:off x="3863752" y="872716"/>
            <a:ext cx="4464496" cy="238410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04B494-10DA-4ABE-B937-53AC4BDD2DA9}"/>
              </a:ext>
            </a:extLst>
          </p:cNvPr>
          <p:cNvSpPr/>
          <p:nvPr/>
        </p:nvSpPr>
        <p:spPr>
          <a:xfrm>
            <a:off x="3863752" y="3256822"/>
            <a:ext cx="4464496" cy="238410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ㅗ</a:t>
            </a:r>
            <a:endParaRPr lang="en-US" sz="25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28E785-B1A0-4EBE-9308-9F3C808C5BB1}"/>
              </a:ext>
            </a:extLst>
          </p:cNvPr>
          <p:cNvSpPr/>
          <p:nvPr/>
        </p:nvSpPr>
        <p:spPr>
          <a:xfrm>
            <a:off x="3871546" y="3265118"/>
            <a:ext cx="4464496" cy="238410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ㅛ</a:t>
            </a:r>
            <a:endParaRPr lang="en-US" sz="250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732FD54-AB9F-4108-BAB6-7553FEADDCEC}"/>
              </a:ext>
            </a:extLst>
          </p:cNvPr>
          <p:cNvSpPr/>
          <p:nvPr/>
        </p:nvSpPr>
        <p:spPr>
          <a:xfrm>
            <a:off x="3871546" y="876864"/>
            <a:ext cx="4464496" cy="238410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8C9B3C0-56D9-4BE3-9C1C-33636EA40278}"/>
              </a:ext>
            </a:extLst>
          </p:cNvPr>
          <p:cNvSpPr/>
          <p:nvPr/>
        </p:nvSpPr>
        <p:spPr>
          <a:xfrm>
            <a:off x="3887134" y="3289695"/>
            <a:ext cx="4464496" cy="238410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/>
              <a:t>ㅜ</a:t>
            </a:r>
            <a:endParaRPr lang="en-US" sz="250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8BD7031-135F-458C-B478-59A756D0ED40}"/>
              </a:ext>
            </a:extLst>
          </p:cNvPr>
          <p:cNvSpPr/>
          <p:nvPr/>
        </p:nvSpPr>
        <p:spPr>
          <a:xfrm>
            <a:off x="3887134" y="881012"/>
            <a:ext cx="4464496" cy="238410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DF2F55C-5134-4DA3-88AD-73136BA82D52}"/>
              </a:ext>
            </a:extLst>
          </p:cNvPr>
          <p:cNvSpPr/>
          <p:nvPr/>
        </p:nvSpPr>
        <p:spPr>
          <a:xfrm>
            <a:off x="3877252" y="3289695"/>
            <a:ext cx="4464496" cy="2384106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ㅠ</a:t>
            </a:r>
            <a:endParaRPr lang="en-US" sz="250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68D79D2-04A9-42A6-9C0E-D236B37658BC}"/>
              </a:ext>
            </a:extLst>
          </p:cNvPr>
          <p:cNvSpPr/>
          <p:nvPr/>
        </p:nvSpPr>
        <p:spPr>
          <a:xfrm>
            <a:off x="3877252" y="881012"/>
            <a:ext cx="4464496" cy="2384106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</p:spTree>
    <p:extLst>
      <p:ext uri="{BB962C8B-B14F-4D97-AF65-F5344CB8AC3E}">
        <p14:creationId xmlns:p14="http://schemas.microsoft.com/office/powerpoint/2010/main" val="4053846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13" grpId="0" animBg="1"/>
      <p:bldP spid="26" grpId="0" animBg="1"/>
      <p:bldP spid="26" grpId="1" animBg="1"/>
      <p:bldP spid="34" grpId="0" animBg="1"/>
      <p:bldP spid="34" grpId="1" animBg="1"/>
      <p:bldP spid="34" grpId="2" animBg="1"/>
      <p:bldP spid="34" grpId="3" animBg="1"/>
      <p:bldP spid="35" grpId="0" animBg="1"/>
      <p:bldP spid="35" grpId="1" animBg="1"/>
      <p:bldP spid="36" grpId="0" animBg="1"/>
      <p:bldP spid="36" grpId="1" animBg="1"/>
      <p:bldP spid="36" grpId="2" animBg="1"/>
      <p:bldP spid="36" grpId="3" animBg="1"/>
      <p:bldP spid="37" grpId="0" animBg="1"/>
      <p:bldP spid="38" grpId="0" animBg="1"/>
      <p:bldP spid="38" grpId="1" animBg="1"/>
      <p:bldP spid="38" grpId="2" animBg="1"/>
      <p:bldP spid="38" grpId="3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80E1BD8F-1C70-4336-BFC5-B175DB45EAD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56EA52-3CE0-48E8-A2D8-873CB8F03E0E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 </a:t>
            </a:r>
            <a:r>
              <a:rPr lang="en-US" altLang="ko-KR" sz="1000" dirty="0"/>
              <a:t>“</a:t>
            </a:r>
            <a:r>
              <a:rPr lang="ko-KR" altLang="en-US" sz="1000" dirty="0"/>
              <a:t>ㅇ＂이 있어도</a:t>
            </a:r>
            <a:r>
              <a:rPr lang="en-US" altLang="ko-KR" sz="1000" dirty="0"/>
              <a:t>, </a:t>
            </a:r>
            <a:r>
              <a:rPr lang="ko-KR" altLang="en-US" sz="1000" dirty="0"/>
              <a:t>없어도 소리는 같아요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5B71C8-AD05-49F8-B58D-B20C8B5483D7}"/>
              </a:ext>
            </a:extLst>
          </p:cNvPr>
          <p:cNvSpPr/>
          <p:nvPr/>
        </p:nvSpPr>
        <p:spPr>
          <a:xfrm>
            <a:off x="3863752" y="872716"/>
            <a:ext cx="4464496" cy="238410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04B494-10DA-4ABE-B937-53AC4BDD2DA9}"/>
              </a:ext>
            </a:extLst>
          </p:cNvPr>
          <p:cNvSpPr/>
          <p:nvPr/>
        </p:nvSpPr>
        <p:spPr>
          <a:xfrm>
            <a:off x="3863752" y="3256822"/>
            <a:ext cx="4464496" cy="238410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ㅡ</a:t>
            </a:r>
            <a:endParaRPr lang="en-US" sz="25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59D80C-483B-4B45-B6B4-C6C366DFF79E}"/>
              </a:ext>
            </a:extLst>
          </p:cNvPr>
          <p:cNvSpPr/>
          <p:nvPr/>
        </p:nvSpPr>
        <p:spPr>
          <a:xfrm>
            <a:off x="6096000" y="872716"/>
            <a:ext cx="2952328" cy="4768212"/>
          </a:xfrm>
          <a:prstGeom prst="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ㅣ</a:t>
            </a:r>
            <a:endParaRPr lang="en-US" sz="25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BCCA86-BC4F-4172-A94A-29295AEFC272}"/>
              </a:ext>
            </a:extLst>
          </p:cNvPr>
          <p:cNvSpPr/>
          <p:nvPr/>
        </p:nvSpPr>
        <p:spPr>
          <a:xfrm>
            <a:off x="3143672" y="879884"/>
            <a:ext cx="2952328" cy="4768212"/>
          </a:xfrm>
          <a:prstGeom prst="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/>
              <a:t>ㅇ</a:t>
            </a:r>
            <a:endParaRPr lang="en-US" sz="25000" dirty="0"/>
          </a:p>
        </p:txBody>
      </p:sp>
    </p:spTree>
    <p:extLst>
      <p:ext uri="{BB962C8B-B14F-4D97-AF65-F5344CB8AC3E}">
        <p14:creationId xmlns:p14="http://schemas.microsoft.com/office/powerpoint/2010/main" val="3625186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13" grpId="0" animBg="1"/>
      <p:bldP spid="14" grpId="0" animBg="1"/>
      <p:bldP spid="12" grpId="0" animBg="1"/>
      <p:bldP spid="12" grpId="1" animBg="1"/>
      <p:bldP spid="12" grpId="2" animBg="1"/>
      <p:bldP spid="12" grpId="3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F48AC7-08F3-4DB3-BD38-0AE193C87485}"/>
              </a:ext>
            </a:extLst>
          </p:cNvPr>
          <p:cNvSpPr/>
          <p:nvPr/>
        </p:nvSpPr>
        <p:spPr>
          <a:xfrm>
            <a:off x="473918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아</a:t>
            </a:r>
            <a:endParaRPr lang="en-US" sz="6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B3811F-C487-48C9-88DC-1333A44C4E08}"/>
              </a:ext>
            </a:extLst>
          </p:cNvPr>
          <p:cNvSpPr/>
          <p:nvPr/>
        </p:nvSpPr>
        <p:spPr>
          <a:xfrm>
            <a:off x="162604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야</a:t>
            </a:r>
            <a:endParaRPr lang="en-US" sz="6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66C8BA-6836-4F6D-840A-28A441293429}"/>
              </a:ext>
            </a:extLst>
          </p:cNvPr>
          <p:cNvSpPr/>
          <p:nvPr/>
        </p:nvSpPr>
        <p:spPr>
          <a:xfrm>
            <a:off x="277817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어</a:t>
            </a:r>
            <a:endParaRPr lang="en-US" sz="6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7AFBE1-5FA1-49C0-9153-671F924E04D0}"/>
              </a:ext>
            </a:extLst>
          </p:cNvPr>
          <p:cNvSpPr/>
          <p:nvPr/>
        </p:nvSpPr>
        <p:spPr>
          <a:xfrm>
            <a:off x="391586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여</a:t>
            </a:r>
            <a:endParaRPr lang="en-US" sz="6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EA2CCD-5511-476A-9924-7B0A21703E52}"/>
              </a:ext>
            </a:extLst>
          </p:cNvPr>
          <p:cNvSpPr/>
          <p:nvPr/>
        </p:nvSpPr>
        <p:spPr>
          <a:xfrm>
            <a:off x="505188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오</a:t>
            </a:r>
            <a:endParaRPr lang="en-US" sz="6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DF5236-145E-4C67-8ED7-23D4BDB28AC6}"/>
              </a:ext>
            </a:extLst>
          </p:cNvPr>
          <p:cNvSpPr/>
          <p:nvPr/>
        </p:nvSpPr>
        <p:spPr>
          <a:xfrm>
            <a:off x="6204012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요</a:t>
            </a:r>
            <a:endParaRPr lang="en-US" sz="6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96608D-9499-4A28-A412-FE81ABCA9A94}"/>
              </a:ext>
            </a:extLst>
          </p:cNvPr>
          <p:cNvSpPr/>
          <p:nvPr/>
        </p:nvSpPr>
        <p:spPr>
          <a:xfrm>
            <a:off x="7356140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우</a:t>
            </a:r>
            <a:endParaRPr lang="en-US" sz="6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5B2074-7B8A-49EA-8A63-0EC521B6A8FF}"/>
              </a:ext>
            </a:extLst>
          </p:cNvPr>
          <p:cNvSpPr/>
          <p:nvPr/>
        </p:nvSpPr>
        <p:spPr>
          <a:xfrm>
            <a:off x="8493832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유</a:t>
            </a:r>
            <a:endParaRPr lang="en-US" sz="6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EDCECE-ADF2-40F3-801C-1E034D99D546}"/>
              </a:ext>
            </a:extLst>
          </p:cNvPr>
          <p:cNvSpPr/>
          <p:nvPr/>
        </p:nvSpPr>
        <p:spPr>
          <a:xfrm>
            <a:off x="9618934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으</a:t>
            </a:r>
            <a:endParaRPr lang="en-US" sz="6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488614-5517-4F36-9D4A-4B09910E4E61}"/>
              </a:ext>
            </a:extLst>
          </p:cNvPr>
          <p:cNvSpPr/>
          <p:nvPr/>
        </p:nvSpPr>
        <p:spPr>
          <a:xfrm>
            <a:off x="10744036" y="72870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이</a:t>
            </a:r>
            <a:endParaRPr lang="en-US" sz="6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DF0C1A-B069-45B8-B445-947421A278CA}"/>
              </a:ext>
            </a:extLst>
          </p:cNvPr>
          <p:cNvSpPr/>
          <p:nvPr/>
        </p:nvSpPr>
        <p:spPr>
          <a:xfrm>
            <a:off x="473918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ㅏ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71CB42-AF7D-43DF-BEA0-15E7BB27501D}"/>
              </a:ext>
            </a:extLst>
          </p:cNvPr>
          <p:cNvSpPr/>
          <p:nvPr/>
        </p:nvSpPr>
        <p:spPr>
          <a:xfrm>
            <a:off x="162604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ㅑ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ED3BB9-0D69-4323-A602-378C3B0CC879}"/>
              </a:ext>
            </a:extLst>
          </p:cNvPr>
          <p:cNvSpPr/>
          <p:nvPr/>
        </p:nvSpPr>
        <p:spPr>
          <a:xfrm>
            <a:off x="277817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15776-28D4-4EA4-970D-8D3BBF69202E}"/>
              </a:ext>
            </a:extLst>
          </p:cNvPr>
          <p:cNvSpPr/>
          <p:nvPr/>
        </p:nvSpPr>
        <p:spPr>
          <a:xfrm>
            <a:off x="391586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ㅕ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13145D-AE1C-4561-95E5-F7637F9A7725}"/>
              </a:ext>
            </a:extLst>
          </p:cNvPr>
          <p:cNvSpPr/>
          <p:nvPr/>
        </p:nvSpPr>
        <p:spPr>
          <a:xfrm>
            <a:off x="505188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ㅗ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4A9C39-2631-47A2-BE6C-32F2856CC3D7}"/>
              </a:ext>
            </a:extLst>
          </p:cNvPr>
          <p:cNvSpPr/>
          <p:nvPr/>
        </p:nvSpPr>
        <p:spPr>
          <a:xfrm>
            <a:off x="6204012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ㅛ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E1DEE5D-E0E7-4EEE-B648-1640C88839F6}"/>
              </a:ext>
            </a:extLst>
          </p:cNvPr>
          <p:cNvSpPr/>
          <p:nvPr/>
        </p:nvSpPr>
        <p:spPr>
          <a:xfrm>
            <a:off x="7356140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ㅜ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FB55C0A-DD26-4EE5-BC33-1D742FE26C58}"/>
              </a:ext>
            </a:extLst>
          </p:cNvPr>
          <p:cNvSpPr/>
          <p:nvPr/>
        </p:nvSpPr>
        <p:spPr>
          <a:xfrm>
            <a:off x="8493832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ㅠ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5F056C7-4131-4A3E-A139-0EE247D043C3}"/>
              </a:ext>
            </a:extLst>
          </p:cNvPr>
          <p:cNvSpPr/>
          <p:nvPr/>
        </p:nvSpPr>
        <p:spPr>
          <a:xfrm>
            <a:off x="9618934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ㅡ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394E02-4C56-4F15-A0BF-A42F1D97C7F5}"/>
              </a:ext>
            </a:extLst>
          </p:cNvPr>
          <p:cNvSpPr/>
          <p:nvPr/>
        </p:nvSpPr>
        <p:spPr>
          <a:xfrm>
            <a:off x="10744036" y="270892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0000"/>
                </a:solidFill>
              </a:rPr>
              <a:t>ㅣ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B221A3-05FA-42D9-9D5D-73CF9C782C9A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 </a:t>
            </a:r>
            <a:r>
              <a:rPr lang="en-US" altLang="ko-KR" sz="1000" dirty="0"/>
              <a:t>“</a:t>
            </a:r>
            <a:r>
              <a:rPr lang="ko-KR" altLang="en-US" sz="1000" dirty="0"/>
              <a:t>ㅇ＂이 있어도</a:t>
            </a:r>
            <a:r>
              <a:rPr lang="en-US" altLang="ko-KR" sz="1000" dirty="0"/>
              <a:t>, </a:t>
            </a:r>
            <a:r>
              <a:rPr lang="ko-KR" altLang="en-US" sz="1000" dirty="0"/>
              <a:t>없어도 소리는 같아요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15FCAE-E15B-45D5-8297-57F33097FEDF}"/>
              </a:ext>
            </a:extLst>
          </p:cNvPr>
          <p:cNvSpPr/>
          <p:nvPr/>
        </p:nvSpPr>
        <p:spPr>
          <a:xfrm>
            <a:off x="473918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70C0"/>
                </a:solidFill>
              </a:rPr>
              <a:t>가</a:t>
            </a:r>
            <a:endParaRPr lang="en-US" sz="6000" b="1" dirty="0">
              <a:solidFill>
                <a:srgbClr val="0070C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70B89A-6B90-4180-9043-67BA30C65BD0}"/>
              </a:ext>
            </a:extLst>
          </p:cNvPr>
          <p:cNvSpPr/>
          <p:nvPr/>
        </p:nvSpPr>
        <p:spPr>
          <a:xfrm>
            <a:off x="162604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chemeClr val="accent6">
                    <a:lumMod val="75000"/>
                  </a:schemeClr>
                </a:solidFill>
              </a:rPr>
              <a:t>냐</a:t>
            </a:r>
            <a:endParaRPr lang="en-US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30069E-CF2B-4669-964F-6E386253CAC3}"/>
              </a:ext>
            </a:extLst>
          </p:cNvPr>
          <p:cNvSpPr/>
          <p:nvPr/>
        </p:nvSpPr>
        <p:spPr>
          <a:xfrm>
            <a:off x="277817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chemeClr val="accent3">
                    <a:lumMod val="75000"/>
                  </a:schemeClr>
                </a:solidFill>
              </a:rPr>
              <a:t>더</a:t>
            </a:r>
            <a:endParaRPr lang="en-US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61F5368-6141-408A-BC42-6E6D41E57AB8}"/>
              </a:ext>
            </a:extLst>
          </p:cNvPr>
          <p:cNvSpPr/>
          <p:nvPr/>
        </p:nvSpPr>
        <p:spPr>
          <a:xfrm>
            <a:off x="391586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C00000"/>
                </a:solidFill>
              </a:rPr>
              <a:t>려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FAA8CF-B1E1-4A86-AA9B-D01C2BB8FF9E}"/>
              </a:ext>
            </a:extLst>
          </p:cNvPr>
          <p:cNvSpPr/>
          <p:nvPr/>
        </p:nvSpPr>
        <p:spPr>
          <a:xfrm>
            <a:off x="505188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7030A0"/>
                </a:solidFill>
              </a:rPr>
              <a:t>모</a:t>
            </a:r>
            <a:endParaRPr lang="en-US" sz="6000" b="1" dirty="0">
              <a:solidFill>
                <a:srgbClr val="7030A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395F06-4D33-41FC-9EC2-2903D795DA13}"/>
              </a:ext>
            </a:extLst>
          </p:cNvPr>
          <p:cNvSpPr/>
          <p:nvPr/>
        </p:nvSpPr>
        <p:spPr>
          <a:xfrm>
            <a:off x="6204012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FF00"/>
                </a:solidFill>
              </a:rPr>
              <a:t>뵤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20609FC-B3C4-4F98-BA8C-CA56A67104D4}"/>
              </a:ext>
            </a:extLst>
          </p:cNvPr>
          <p:cNvSpPr/>
          <p:nvPr/>
        </p:nvSpPr>
        <p:spPr>
          <a:xfrm>
            <a:off x="7356140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2060"/>
                </a:solidFill>
              </a:rPr>
              <a:t>수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5922DE5-1258-418C-9103-3408403AF5A2}"/>
              </a:ext>
            </a:extLst>
          </p:cNvPr>
          <p:cNvSpPr/>
          <p:nvPr/>
        </p:nvSpPr>
        <p:spPr>
          <a:xfrm>
            <a:off x="8493832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00B050"/>
                </a:solidFill>
              </a:rPr>
              <a:t>쥬</a:t>
            </a:r>
            <a:endParaRPr lang="en-US" sz="6000" b="1" dirty="0">
              <a:solidFill>
                <a:srgbClr val="00B05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9189A73-7986-4742-B0B4-9CACA484A39A}"/>
              </a:ext>
            </a:extLst>
          </p:cNvPr>
          <p:cNvSpPr/>
          <p:nvPr/>
        </p:nvSpPr>
        <p:spPr>
          <a:xfrm>
            <a:off x="9618934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9900"/>
                </a:solidFill>
              </a:rPr>
              <a:t>츠</a:t>
            </a:r>
            <a:endParaRPr lang="en-US" sz="6000" b="1" dirty="0">
              <a:solidFill>
                <a:srgbClr val="FF990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AC37A23-F32B-4222-824F-8A364B729D51}"/>
              </a:ext>
            </a:extLst>
          </p:cNvPr>
          <p:cNvSpPr/>
          <p:nvPr/>
        </p:nvSpPr>
        <p:spPr>
          <a:xfrm>
            <a:off x="10744036" y="4689140"/>
            <a:ext cx="100811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solidFill>
                  <a:srgbClr val="FF33CC"/>
                </a:solidFill>
              </a:rPr>
              <a:t>키</a:t>
            </a:r>
            <a:endParaRPr lang="en-US" sz="6000" b="1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09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2882F-CB81-4081-925C-51DA27B51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25" t="16666" r="21723" b="7778"/>
          <a:stretch/>
        </p:blipFill>
        <p:spPr>
          <a:xfrm>
            <a:off x="3279858" y="124818"/>
            <a:ext cx="5732466" cy="5712108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7442B79D-A743-433E-BA32-E118504F82A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60836-354B-4923-A344-1A502AC7CA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5" t="4669" r="8860" b="4426"/>
          <a:stretch/>
        </p:blipFill>
        <p:spPr>
          <a:xfrm>
            <a:off x="7104112" y="620687"/>
            <a:ext cx="2628292" cy="5057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1806A5-452E-45B4-9CC0-763482DF15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9" t="8480" r="4213" b="8692"/>
          <a:stretch/>
        </p:blipFill>
        <p:spPr>
          <a:xfrm>
            <a:off x="1429882" y="3897052"/>
            <a:ext cx="5098166" cy="21242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C3D487-59C7-4B77-A114-CF826BCD09A1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모음을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33536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2882F-CB81-4081-925C-51DA27B51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25" t="16666" r="21723" b="7778"/>
          <a:stretch/>
        </p:blipFill>
        <p:spPr>
          <a:xfrm>
            <a:off x="3279858" y="124818"/>
            <a:ext cx="5732466" cy="5712108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7442B79D-A743-433E-BA32-E118504F82A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60836-354B-4923-A344-1A502AC7CA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5" t="4669" r="8860" b="4426"/>
          <a:stretch/>
        </p:blipFill>
        <p:spPr>
          <a:xfrm>
            <a:off x="4343400" y="3566819"/>
            <a:ext cx="1648369" cy="3171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1806A5-452E-45B4-9CC0-763482DF15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9" t="8480" r="4213" b="8692"/>
          <a:stretch/>
        </p:blipFill>
        <p:spPr>
          <a:xfrm>
            <a:off x="6477000" y="1828800"/>
            <a:ext cx="3376046" cy="1406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C3D487-59C7-4B77-A114-CF826BCD09A1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 자리를 바꾸면 절대 안 돼요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880BA885-234F-40DD-8AE0-3B437633A2D9}"/>
              </a:ext>
            </a:extLst>
          </p:cNvPr>
          <p:cNvSpPr/>
          <p:nvPr/>
        </p:nvSpPr>
        <p:spPr>
          <a:xfrm>
            <a:off x="3886200" y="848582"/>
            <a:ext cx="5867400" cy="4903907"/>
          </a:xfrm>
          <a:prstGeom prst="mathMultiply">
            <a:avLst>
              <a:gd name="adj1" fmla="val 13524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26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F650A15-B4DB-4A6B-B739-8721430AC3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B2EF0CA-DC65-48FB-B3E1-2D8AD06D3EF6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C5020D2-3492-4B1E-B3C1-2594F8261334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훈민정음 조선시대 발음으로 듣기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AB46A4C-D74A-492D-8F9B-4EA67DE28970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nline Media 7" title="15￬ﾄﾸ￪ﾸﾰ ￭ﾛﾈ￫ﾯﾼ￬ﾠﾕ￬ﾝﾌ ￫ﾰﾜ￬ﾝﾌ">
            <a:hlinkClick r:id="" action="ppaction://media"/>
            <a:extLst>
              <a:ext uri="{FF2B5EF4-FFF2-40B4-BE49-F238E27FC236}">
                <a16:creationId xmlns:a16="http://schemas.microsoft.com/office/drawing/2014/main" id="{51CB658C-D994-40A4-BD30-07934D033EE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29000" y="1295400"/>
            <a:ext cx="4419601" cy="33122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697981-0B5E-400D-900C-BCF82708C7BA}"/>
              </a:ext>
            </a:extLst>
          </p:cNvPr>
          <p:cNvSpPr txBox="1"/>
          <p:nvPr/>
        </p:nvSpPr>
        <p:spPr>
          <a:xfrm>
            <a:off x="3810001" y="4607693"/>
            <a:ext cx="4038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hlinkClick r:id="rId4"/>
              </a:rPr>
              <a:t>https://www.youtube.com/watch?v=NaZLu9D2BI8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85798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2882F-CB81-4081-925C-51DA27B51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25" t="16666" r="21723" b="7778"/>
          <a:stretch/>
        </p:blipFill>
        <p:spPr>
          <a:xfrm>
            <a:off x="6219839" y="123110"/>
            <a:ext cx="5732466" cy="5712108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7442B79D-A743-433E-BA32-E118504F82A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3D487-59C7-4B77-A114-CF826BCD09A1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자리를 바꾸면 절대 안 돼요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DFDD4-82B4-443F-B1DB-74A10D29833E}"/>
              </a:ext>
            </a:extLst>
          </p:cNvPr>
          <p:cNvSpPr txBox="1"/>
          <p:nvPr/>
        </p:nvSpPr>
        <p:spPr>
          <a:xfrm>
            <a:off x="1634599" y="1423964"/>
            <a:ext cx="3446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ighlight>
                  <a:srgbClr val="C0C0C0"/>
                </a:highlight>
              </a:rPr>
              <a:t>“</a:t>
            </a:r>
            <a:r>
              <a:rPr lang="en-US" sz="2800" dirty="0" err="1">
                <a:highlight>
                  <a:srgbClr val="C0C0C0"/>
                </a:highlight>
              </a:rPr>
              <a:t>ga</a:t>
            </a:r>
            <a:r>
              <a:rPr lang="en-US" sz="2800" dirty="0">
                <a:highlight>
                  <a:srgbClr val="C0C0C0"/>
                </a:highlight>
              </a:rPr>
              <a:t>” </a:t>
            </a:r>
            <a:r>
              <a:rPr lang="ko-KR" altLang="en-US" sz="2800" dirty="0">
                <a:highlight>
                  <a:srgbClr val="C0C0C0"/>
                </a:highlight>
              </a:rPr>
              <a:t>를 한글로 쓰면</a:t>
            </a:r>
            <a:r>
              <a:rPr lang="en-US" altLang="ko-KR" sz="2800" dirty="0">
                <a:highlight>
                  <a:srgbClr val="C0C0C0"/>
                </a:highlight>
              </a:rPr>
              <a:t>?</a:t>
            </a:r>
            <a:endParaRPr lang="en-US" sz="2800" dirty="0">
              <a:highlight>
                <a:srgbClr val="C0C0C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E3BA5E-623C-498B-A44E-DFD4645C240F}"/>
              </a:ext>
            </a:extLst>
          </p:cNvPr>
          <p:cNvSpPr txBox="1"/>
          <p:nvPr/>
        </p:nvSpPr>
        <p:spPr>
          <a:xfrm>
            <a:off x="2192810" y="2238926"/>
            <a:ext cx="2437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highlight>
                  <a:srgbClr val="C0C0C0"/>
                </a:highlight>
              </a:rPr>
              <a:t>ㄱ</a:t>
            </a:r>
            <a:r>
              <a:rPr lang="en-US" altLang="ko-KR" sz="4800" dirty="0">
                <a:highlight>
                  <a:srgbClr val="C0C0C0"/>
                </a:highlight>
              </a:rPr>
              <a:t>+ </a:t>
            </a:r>
            <a:r>
              <a:rPr lang="ko-KR" altLang="en-US" sz="4800" dirty="0">
                <a:highlight>
                  <a:srgbClr val="C0C0C0"/>
                </a:highlight>
              </a:rPr>
              <a:t>ㅏ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76E1FA-D3DD-44CB-93FA-7C13ED037060}"/>
              </a:ext>
            </a:extLst>
          </p:cNvPr>
          <p:cNvSpPr/>
          <p:nvPr/>
        </p:nvSpPr>
        <p:spPr>
          <a:xfrm>
            <a:off x="7227221" y="1599396"/>
            <a:ext cx="6096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0FB30A7-1A79-4BE7-BC5F-190B143E4685}"/>
              </a:ext>
            </a:extLst>
          </p:cNvPr>
          <p:cNvSpPr/>
          <p:nvPr/>
        </p:nvSpPr>
        <p:spPr>
          <a:xfrm>
            <a:off x="9796425" y="1413784"/>
            <a:ext cx="6096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06529-A11F-459C-948D-82C2E3F3299E}"/>
              </a:ext>
            </a:extLst>
          </p:cNvPr>
          <p:cNvSpPr txBox="1"/>
          <p:nvPr/>
        </p:nvSpPr>
        <p:spPr>
          <a:xfrm>
            <a:off x="2743200" y="3273238"/>
            <a:ext cx="2437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highlight>
                  <a:srgbClr val="C0C0C0"/>
                </a:highlight>
              </a:rPr>
              <a:t>ㄱ</a:t>
            </a:r>
            <a:endParaRPr lang="en-US" altLang="ko-KR" sz="4800" dirty="0">
              <a:highlight>
                <a:srgbClr val="C0C0C0"/>
              </a:highlight>
            </a:endParaRPr>
          </a:p>
          <a:p>
            <a:r>
              <a:rPr lang="ko-KR" altLang="en-US" sz="4800" dirty="0">
                <a:highlight>
                  <a:srgbClr val="C0C0C0"/>
                </a:highlight>
              </a:rPr>
              <a:t>ㅏ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98E6CDA8-E8D4-4C8C-8D0A-DA45DFBDD656}"/>
              </a:ext>
            </a:extLst>
          </p:cNvPr>
          <p:cNvSpPr/>
          <p:nvPr/>
        </p:nvSpPr>
        <p:spPr>
          <a:xfrm>
            <a:off x="2142815" y="3118245"/>
            <a:ext cx="2123087" cy="1510627"/>
          </a:xfrm>
          <a:prstGeom prst="mathMultiply">
            <a:avLst>
              <a:gd name="adj1" fmla="val 10105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8646AB-F3E7-4390-9C43-362EADFB78E5}"/>
              </a:ext>
            </a:extLst>
          </p:cNvPr>
          <p:cNvSpPr txBox="1"/>
          <p:nvPr/>
        </p:nvSpPr>
        <p:spPr>
          <a:xfrm>
            <a:off x="2743200" y="5159352"/>
            <a:ext cx="2437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>
                <a:highlight>
                  <a:srgbClr val="C0C0C0"/>
                </a:highlight>
              </a:rPr>
              <a:t>가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F1634B-FDB1-4A27-B5ED-5A5423F25AB7}"/>
              </a:ext>
            </a:extLst>
          </p:cNvPr>
          <p:cNvSpPr/>
          <p:nvPr/>
        </p:nvSpPr>
        <p:spPr>
          <a:xfrm>
            <a:off x="2616342" y="4969714"/>
            <a:ext cx="1176031" cy="10253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D04CEE-D390-4F4F-AFBA-61EB48596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26" y="452172"/>
            <a:ext cx="5688913" cy="606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1DF923F-9AD3-4D2C-9B1B-9E0B0BAE6C94}"/>
              </a:ext>
            </a:extLst>
          </p:cNvPr>
          <p:cNvSpPr/>
          <p:nvPr/>
        </p:nvSpPr>
        <p:spPr>
          <a:xfrm>
            <a:off x="639770" y="646017"/>
            <a:ext cx="457201" cy="41230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86735E2-F4D6-4200-8D4E-3D242E46DD9A}"/>
              </a:ext>
            </a:extLst>
          </p:cNvPr>
          <p:cNvSpPr/>
          <p:nvPr/>
        </p:nvSpPr>
        <p:spPr>
          <a:xfrm>
            <a:off x="1371600" y="373423"/>
            <a:ext cx="457200" cy="41230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FCA2DBE-94BC-4D12-9D63-8E2319124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543" y="533400"/>
            <a:ext cx="274814" cy="16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911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 animBg="1"/>
      <p:bldP spid="13" grpId="0" animBg="1"/>
      <p:bldP spid="14" grpId="0"/>
      <p:bldP spid="15" grpId="0" animBg="1"/>
      <p:bldP spid="16" grpId="0"/>
      <p:bldP spid="18" grpId="0" animBg="1"/>
      <p:bldP spid="20" grpId="0" animBg="1"/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C2882F-CB81-4081-925C-51DA27B51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25" t="16666" r="21723" b="7778"/>
          <a:stretch/>
        </p:blipFill>
        <p:spPr>
          <a:xfrm>
            <a:off x="6219839" y="123110"/>
            <a:ext cx="5732466" cy="5712108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7442B79D-A743-433E-BA32-E118504F82A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3D487-59C7-4B77-A114-CF826BCD09A1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자리를 바꾸면 절대 안 돼요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DFDD4-82B4-443F-B1DB-74A10D29833E}"/>
              </a:ext>
            </a:extLst>
          </p:cNvPr>
          <p:cNvSpPr txBox="1"/>
          <p:nvPr/>
        </p:nvSpPr>
        <p:spPr>
          <a:xfrm>
            <a:off x="1634599" y="1423964"/>
            <a:ext cx="3446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ighlight>
                  <a:srgbClr val="C0C0C0"/>
                </a:highlight>
              </a:rPr>
              <a:t>“</a:t>
            </a:r>
            <a:r>
              <a:rPr lang="en-US" sz="2800" dirty="0" err="1">
                <a:highlight>
                  <a:srgbClr val="C0C0C0"/>
                </a:highlight>
              </a:rPr>
              <a:t>gu</a:t>
            </a:r>
            <a:r>
              <a:rPr lang="en-US" sz="2800" dirty="0">
                <a:highlight>
                  <a:srgbClr val="C0C0C0"/>
                </a:highlight>
              </a:rPr>
              <a:t>” </a:t>
            </a:r>
            <a:r>
              <a:rPr lang="ko-KR" altLang="en-US" sz="2800" dirty="0">
                <a:highlight>
                  <a:srgbClr val="C0C0C0"/>
                </a:highlight>
              </a:rPr>
              <a:t>를 한글로 쓰면</a:t>
            </a:r>
            <a:r>
              <a:rPr lang="en-US" altLang="ko-KR" sz="2800" dirty="0">
                <a:highlight>
                  <a:srgbClr val="C0C0C0"/>
                </a:highlight>
              </a:rPr>
              <a:t>?</a:t>
            </a:r>
            <a:endParaRPr lang="en-US" sz="2800" dirty="0">
              <a:highlight>
                <a:srgbClr val="C0C0C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E3BA5E-623C-498B-A44E-DFD4645C240F}"/>
              </a:ext>
            </a:extLst>
          </p:cNvPr>
          <p:cNvSpPr txBox="1"/>
          <p:nvPr/>
        </p:nvSpPr>
        <p:spPr>
          <a:xfrm>
            <a:off x="2192810" y="2238926"/>
            <a:ext cx="2437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highlight>
                  <a:srgbClr val="C0C0C0"/>
                </a:highlight>
              </a:rPr>
              <a:t>ㄱ</a:t>
            </a:r>
            <a:r>
              <a:rPr lang="en-US" altLang="ko-KR" sz="4800" dirty="0">
                <a:highlight>
                  <a:srgbClr val="C0C0C0"/>
                </a:highlight>
              </a:rPr>
              <a:t>+ </a:t>
            </a:r>
            <a:r>
              <a:rPr lang="ko-KR" altLang="en-US" sz="4800" dirty="0">
                <a:highlight>
                  <a:srgbClr val="C0C0C0"/>
                </a:highlight>
              </a:rPr>
              <a:t>ㅜ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76E1FA-D3DD-44CB-93FA-7C13ED037060}"/>
              </a:ext>
            </a:extLst>
          </p:cNvPr>
          <p:cNvSpPr/>
          <p:nvPr/>
        </p:nvSpPr>
        <p:spPr>
          <a:xfrm>
            <a:off x="7227221" y="1599396"/>
            <a:ext cx="6096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0FB30A7-1A79-4BE7-BC5F-190B143E4685}"/>
              </a:ext>
            </a:extLst>
          </p:cNvPr>
          <p:cNvSpPr/>
          <p:nvPr/>
        </p:nvSpPr>
        <p:spPr>
          <a:xfrm>
            <a:off x="7912860" y="4541839"/>
            <a:ext cx="609600" cy="533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06529-A11F-459C-948D-82C2E3F3299E}"/>
              </a:ext>
            </a:extLst>
          </p:cNvPr>
          <p:cNvSpPr txBox="1"/>
          <p:nvPr/>
        </p:nvSpPr>
        <p:spPr>
          <a:xfrm>
            <a:off x="2425365" y="3431699"/>
            <a:ext cx="2437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highlight>
                  <a:srgbClr val="C0C0C0"/>
                </a:highlight>
              </a:rPr>
              <a:t>ㄱㅜ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98E6CDA8-E8D4-4C8C-8D0A-DA45DFBDD656}"/>
              </a:ext>
            </a:extLst>
          </p:cNvPr>
          <p:cNvSpPr/>
          <p:nvPr/>
        </p:nvSpPr>
        <p:spPr>
          <a:xfrm>
            <a:off x="2119080" y="3060294"/>
            <a:ext cx="2123087" cy="1510627"/>
          </a:xfrm>
          <a:prstGeom prst="mathMultiply">
            <a:avLst>
              <a:gd name="adj1" fmla="val 10105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8646AB-F3E7-4390-9C43-362EADFB78E5}"/>
              </a:ext>
            </a:extLst>
          </p:cNvPr>
          <p:cNvSpPr txBox="1"/>
          <p:nvPr/>
        </p:nvSpPr>
        <p:spPr>
          <a:xfrm>
            <a:off x="2766121" y="4554438"/>
            <a:ext cx="2437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highlight>
                  <a:srgbClr val="C0C0C0"/>
                </a:highlight>
              </a:rPr>
              <a:t>구</a:t>
            </a:r>
            <a:endParaRPr lang="en-US" sz="4800" dirty="0">
              <a:highlight>
                <a:srgbClr val="C0C0C0"/>
              </a:highlight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F1634B-FDB1-4A27-B5ED-5A5423F25AB7}"/>
              </a:ext>
            </a:extLst>
          </p:cNvPr>
          <p:cNvSpPr/>
          <p:nvPr/>
        </p:nvSpPr>
        <p:spPr>
          <a:xfrm>
            <a:off x="2592607" y="4429303"/>
            <a:ext cx="1176031" cy="10253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D04CEE-D390-4F4F-AFBA-61EB48596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26" y="452172"/>
            <a:ext cx="5688913" cy="606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78A5DC-46B7-4B28-B7D8-CF41F2006266}"/>
              </a:ext>
            </a:extLst>
          </p:cNvPr>
          <p:cNvSpPr/>
          <p:nvPr/>
        </p:nvSpPr>
        <p:spPr>
          <a:xfrm>
            <a:off x="639770" y="646017"/>
            <a:ext cx="457201" cy="41230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E511F9B-9D6D-4593-9C1F-74DF5704275F}"/>
              </a:ext>
            </a:extLst>
          </p:cNvPr>
          <p:cNvSpPr/>
          <p:nvPr/>
        </p:nvSpPr>
        <p:spPr>
          <a:xfrm>
            <a:off x="4196565" y="356988"/>
            <a:ext cx="457201" cy="41230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152A683-28B1-49C5-9B42-6B2D288CD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543" y="533400"/>
            <a:ext cx="274814" cy="16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71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 animBg="1"/>
      <p:bldP spid="13" grpId="0" animBg="1"/>
      <p:bldP spid="14" grpId="0"/>
      <p:bldP spid="15" grpId="0" animBg="1"/>
      <p:bldP spid="16" grpId="0"/>
      <p:bldP spid="18" grpId="0" animBg="1"/>
      <p:bldP spid="17" grpId="0" animBg="1"/>
      <p:bldP spid="2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9818B8-E976-4CF3-A15A-DC5A449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7390"/>
            <a:ext cx="5715000" cy="615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5A4CA3-C050-4753-9526-5E0A8251B3C1}"/>
              </a:ext>
            </a:extLst>
          </p:cNvPr>
          <p:cNvSpPr/>
          <p:nvPr/>
        </p:nvSpPr>
        <p:spPr>
          <a:xfrm>
            <a:off x="6564052" y="1268760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latin typeface="+mn-ea"/>
              </a:rPr>
              <a:t>ㅏ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AAAAA-A775-4B89-BE9A-083F46F28747}"/>
              </a:ext>
            </a:extLst>
          </p:cNvPr>
          <p:cNvSpPr/>
          <p:nvPr/>
        </p:nvSpPr>
        <p:spPr>
          <a:xfrm>
            <a:off x="4655840" y="1278939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2011F-2E8D-477A-9744-D2F8A6113E62}"/>
              </a:ext>
            </a:extLst>
          </p:cNvPr>
          <p:cNvSpPr txBox="1"/>
          <p:nvPr/>
        </p:nvSpPr>
        <p:spPr>
          <a:xfrm>
            <a:off x="4079776" y="1160748"/>
            <a:ext cx="14761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1868A7CF-6F41-4B20-8F97-51D435315DB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C18E74-EFF2-4674-8C59-C684A3A99629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</a:t>
            </a:r>
            <a:r>
              <a:rPr lang="en-US" altLang="ko-KR" sz="1000" dirty="0"/>
              <a:t>&amp;</a:t>
            </a:r>
            <a:r>
              <a:rPr lang="ko-KR" altLang="en-US" sz="1000" dirty="0"/>
              <a:t>글자 </a:t>
            </a:r>
            <a:r>
              <a:rPr lang="en-US" altLang="ko-KR" sz="1000" dirty="0"/>
              <a:t>”</a:t>
            </a:r>
            <a:r>
              <a:rPr lang="ko-KR" altLang="en-US" sz="1000" dirty="0"/>
              <a:t>아</a:t>
            </a:r>
            <a:r>
              <a:rPr lang="en-US" altLang="ko-KR" sz="1000" dirty="0"/>
              <a:t>”</a:t>
            </a:r>
            <a:r>
              <a:rPr lang="ko-KR" altLang="en-US" sz="1000" dirty="0"/>
              <a:t>를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아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4F4B91E-B4CA-48C2-88E5-983FAC319B7A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ㅏ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723125B-FA63-42D1-9502-B0791465E939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883532" y="159804"/>
            <a:ext cx="181128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latin typeface="+mn-ea"/>
              </a:rPr>
              <a:t>아</a:t>
            </a:r>
          </a:p>
        </p:txBody>
      </p:sp>
      <p:sp>
        <p:nvSpPr>
          <p:cNvPr id="3" name="타원 2"/>
          <p:cNvSpPr/>
          <p:nvPr/>
        </p:nvSpPr>
        <p:spPr>
          <a:xfrm>
            <a:off x="3827748" y="159804"/>
            <a:ext cx="2268252" cy="20643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400" dirty="0">
                <a:latin typeface="+mn-ea"/>
              </a:rPr>
              <a:t>아</a:t>
            </a:r>
          </a:p>
        </p:txBody>
      </p:sp>
      <p:sp>
        <p:nvSpPr>
          <p:cNvPr id="4" name="타원 3"/>
          <p:cNvSpPr/>
          <p:nvPr/>
        </p:nvSpPr>
        <p:spPr>
          <a:xfrm>
            <a:off x="6228937" y="584685"/>
            <a:ext cx="2862999" cy="260885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200" dirty="0">
                <a:latin typeface="+mn-ea"/>
              </a:rPr>
              <a:t>아</a:t>
            </a:r>
          </a:p>
        </p:txBody>
      </p:sp>
      <p:sp>
        <p:nvSpPr>
          <p:cNvPr id="5" name="타원 4"/>
          <p:cNvSpPr/>
          <p:nvPr/>
        </p:nvSpPr>
        <p:spPr>
          <a:xfrm>
            <a:off x="6672064" y="3205845"/>
            <a:ext cx="3834600" cy="34415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+mn-ea"/>
              </a:rPr>
              <a:t>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2F813A9-93DA-45A0-9AF6-D4C4D4DFCC57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5123892" y="4905164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헤움햇살162" pitchFamily="18" charset="-127"/>
                <a:ea typeface="헤움햇살162" pitchFamily="18" charset="-127"/>
              </a:rPr>
              <a:t>아</a:t>
            </a:r>
          </a:p>
        </p:txBody>
      </p:sp>
      <p:sp>
        <p:nvSpPr>
          <p:cNvPr id="4" name="타원 3"/>
          <p:cNvSpPr/>
          <p:nvPr/>
        </p:nvSpPr>
        <p:spPr>
          <a:xfrm>
            <a:off x="5154960" y="4897669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헤움햇살162" pitchFamily="18" charset="-127"/>
                <a:ea typeface="헤움햇살162" pitchFamily="18" charset="-127"/>
              </a:rPr>
              <a:t>아</a:t>
            </a:r>
          </a:p>
        </p:txBody>
      </p:sp>
      <p:sp>
        <p:nvSpPr>
          <p:cNvPr id="5" name="타원 4"/>
          <p:cNvSpPr/>
          <p:nvPr/>
        </p:nvSpPr>
        <p:spPr>
          <a:xfrm>
            <a:off x="5123892" y="4890174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>
                <a:latin typeface="헤움햇살162" pitchFamily="18" charset="-127"/>
                <a:ea typeface="헤움햇살162" pitchFamily="18" charset="-127"/>
              </a:rPr>
              <a:t>야</a:t>
            </a:r>
            <a:endParaRPr lang="ko-KR" altLang="en-US" sz="6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5092824" y="4920154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>
                <a:latin typeface="헤움햇살162" pitchFamily="18" charset="-127"/>
                <a:ea typeface="헤움햇살162" pitchFamily="18" charset="-127"/>
              </a:rPr>
              <a:t>아</a:t>
            </a:r>
            <a:endParaRPr lang="ko-KR" altLang="en-US" sz="6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5108358" y="4920154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헤움햇살162" pitchFamily="18" charset="-127"/>
                <a:ea typeface="헤움햇살162" pitchFamily="18" charset="-127"/>
              </a:rPr>
              <a:t>이</a:t>
            </a:r>
          </a:p>
        </p:txBody>
      </p:sp>
      <p:sp>
        <p:nvSpPr>
          <p:cNvPr id="8" name="타원 7"/>
          <p:cNvSpPr/>
          <p:nvPr/>
        </p:nvSpPr>
        <p:spPr>
          <a:xfrm>
            <a:off x="5154960" y="4964560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헤움햇살162" pitchFamily="18" charset="-127"/>
                <a:ea typeface="헤움햇살162" pitchFamily="18" charset="-127"/>
              </a:rPr>
              <a:t>아</a:t>
            </a:r>
          </a:p>
        </p:txBody>
      </p:sp>
      <p:sp>
        <p:nvSpPr>
          <p:cNvPr id="12" name="구름 11"/>
          <p:cNvSpPr/>
          <p:nvPr/>
        </p:nvSpPr>
        <p:spPr>
          <a:xfrm>
            <a:off x="3848100" y="-243408"/>
            <a:ext cx="4495800" cy="3276600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0" dirty="0">
                <a:latin typeface="+mn-ea"/>
              </a:rPr>
              <a:t>아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83A3663-E856-4A11-B37C-5C32982A0459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-0.0125 -0.6666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-3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35364 -0.6171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1" y="-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0125 -0.744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-3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3849 -0.5182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6" y="-2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0.08333 -0.7222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1625 -0.7222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25" y="-3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 err="1">
                <a:latin typeface="+mn-ea"/>
              </a:rPr>
              <a:t>빠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338D3F-B02B-4A72-BED3-641A23AED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730461"/>
            <a:ext cx="3985456" cy="24302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A11C1C-F2AD-474C-A0B9-AC582127F0D2}"/>
              </a:ext>
            </a:extLst>
          </p:cNvPr>
          <p:cNvSpPr txBox="1"/>
          <p:nvPr/>
        </p:nvSpPr>
        <p:spPr>
          <a:xfrm>
            <a:off x="7860196" y="0"/>
            <a:ext cx="28078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3"/>
              </a:rPr>
              <a:t>http://clipart-library.com/clipart/daddy-cliparts_13.htm</a:t>
            </a:r>
            <a:endParaRPr lang="en-US" sz="8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44A1BE3-0312-4720-B4C4-12CDCD36FACB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기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0D26D6B-20AE-4110-A63E-84F8B2C94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12" y="586750"/>
            <a:ext cx="1981944" cy="2385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536909-653B-44D2-BA5C-46D942FB0B0B}"/>
              </a:ext>
            </a:extLst>
          </p:cNvPr>
          <p:cNvSpPr txBox="1"/>
          <p:nvPr/>
        </p:nvSpPr>
        <p:spPr>
          <a:xfrm>
            <a:off x="8383160" y="745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3"/>
              </a:rPr>
              <a:t>http://clipart-library.com/clipart/231673.htm</a:t>
            </a:r>
            <a:endParaRPr lang="en-US" sz="8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4200EA07-F853-4AE4-B1D7-6EB8940EA05A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9823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9818B8-E976-4CF3-A15A-DC5A449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7390"/>
            <a:ext cx="5715000" cy="615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5A4CA3-C050-4753-9526-5E0A8251B3C1}"/>
              </a:ext>
            </a:extLst>
          </p:cNvPr>
          <p:cNvSpPr/>
          <p:nvPr/>
        </p:nvSpPr>
        <p:spPr>
          <a:xfrm>
            <a:off x="6564052" y="1268760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latin typeface="+mn-ea"/>
              </a:rPr>
              <a:t>ㅓ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AAAAA-A775-4B89-BE9A-083F46F28747}"/>
              </a:ext>
            </a:extLst>
          </p:cNvPr>
          <p:cNvSpPr/>
          <p:nvPr/>
        </p:nvSpPr>
        <p:spPr>
          <a:xfrm>
            <a:off x="4655840" y="1278939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2011F-2E8D-477A-9744-D2F8A6113E62}"/>
              </a:ext>
            </a:extLst>
          </p:cNvPr>
          <p:cNvSpPr txBox="1"/>
          <p:nvPr/>
        </p:nvSpPr>
        <p:spPr>
          <a:xfrm>
            <a:off x="4079776" y="1160748"/>
            <a:ext cx="14761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171A399-F96E-402B-AE1C-7AE2AB820717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522B68-72A1-4472-9A9F-D09546ED0C70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</a:t>
            </a:r>
            <a:r>
              <a:rPr lang="en-US" altLang="ko-KR" sz="1000" dirty="0"/>
              <a:t>&amp;</a:t>
            </a:r>
            <a:r>
              <a:rPr lang="ko-KR" altLang="en-US" sz="1000" dirty="0"/>
              <a:t>글자 </a:t>
            </a:r>
            <a:r>
              <a:rPr lang="en-US" altLang="ko-KR" sz="1000" dirty="0"/>
              <a:t>”</a:t>
            </a:r>
            <a:r>
              <a:rPr lang="ko-KR" altLang="en-US" sz="1000" dirty="0"/>
              <a:t>어</a:t>
            </a:r>
            <a:r>
              <a:rPr lang="en-US" altLang="ko-KR" sz="1000" dirty="0"/>
              <a:t>”</a:t>
            </a:r>
            <a:r>
              <a:rPr lang="ko-KR" altLang="en-US" sz="1000" dirty="0"/>
              <a:t>를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278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431317-751F-4984-907A-28880F7C9333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A51E966-4540-4C06-BC5E-968862A9BDD3}"/>
              </a:ext>
            </a:extLst>
          </p:cNvPr>
          <p:cNvSpPr txBox="1"/>
          <p:nvPr/>
        </p:nvSpPr>
        <p:spPr>
          <a:xfrm>
            <a:off x="0" y="2275"/>
            <a:ext cx="937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누구나 쉽게 배울 수 있는 한글 </a:t>
            </a:r>
            <a:r>
              <a:rPr lang="en-US" altLang="ko-KR" dirty="0"/>
              <a:t>– </a:t>
            </a:r>
            <a:r>
              <a:rPr lang="ko-KR" altLang="en-US" dirty="0"/>
              <a:t>드라마 뿌리 깊은 나무 중에서 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E814D1-F86B-417B-9F21-60AF9FCB3AE7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693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3F79830-5B01-4438-BEAD-D55D59371585}"/>
              </a:ext>
            </a:extLst>
          </p:cNvPr>
          <p:cNvSpPr txBox="1"/>
          <p:nvPr/>
        </p:nvSpPr>
        <p:spPr>
          <a:xfrm>
            <a:off x="7369629" y="181845"/>
            <a:ext cx="381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3"/>
              </a:rPr>
              <a:t>https://www.youtube.com/watch?v=VfxftOUKCfM&amp;t=84s</a:t>
            </a:r>
            <a:endParaRPr lang="en-US" sz="800" dirty="0"/>
          </a:p>
        </p:txBody>
      </p:sp>
      <p:pic>
        <p:nvPicPr>
          <p:cNvPr id="8" name="Online Media 7" title="￬ﾜﾤ￬ﾠﾜ￫ﾬﾸ, ￭ﾕﾜ￪ﾸﾀ￬ﾝﾘ ￬ﾚﾰ￬ﾈﾘ￬ﾄﾱ￬ﾗﾐ ￪ﾲﾽ￬ﾕﾅ￢ﾀﾦ '￫ﾰﾘ￫ﾓﾜ￬ﾋﾜ ￫ﾧﾉ￬ﾕﾄ￬ﾕﾼ ￭ﾕﾜ￫ﾋﾤ' @￫﾿ﾌ￫ﾦﾬ￪ﾹﾊ￬ﾝﾀ ￫ﾂﾘ￫ﾬﾴ 16￭ﾚﾌ 20111124">
            <a:hlinkClick r:id="" action="ppaction://media"/>
            <a:extLst>
              <a:ext uri="{FF2B5EF4-FFF2-40B4-BE49-F238E27FC236}">
                <a16:creationId xmlns:a16="http://schemas.microsoft.com/office/drawing/2014/main" id="{2C86B666-B5CE-4572-82CE-9ECD5BDC922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66800" y="506035"/>
            <a:ext cx="9857353" cy="5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42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>
                <a:latin typeface="+mn-ea"/>
              </a:rPr>
              <a:t>어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3FCACD4-AACC-4FC3-8512-BD28976A2D71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ㅓ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2167B-54D0-4E58-AF44-88187FE8E5AE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8763000" y="2952680"/>
            <a:ext cx="2191590" cy="19259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500" dirty="0">
                <a:latin typeface="+mn-ea"/>
              </a:rPr>
              <a:t>어</a:t>
            </a:r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4E7AAABE-4CFF-40EE-9F81-CD4C4AEE6E4F}"/>
              </a:ext>
            </a:extLst>
          </p:cNvPr>
          <p:cNvSpPr/>
          <p:nvPr/>
        </p:nvSpPr>
        <p:spPr>
          <a:xfrm>
            <a:off x="10334464" y="4648200"/>
            <a:ext cx="1733872" cy="152370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dirty="0">
                <a:latin typeface="+mn-ea"/>
              </a:rPr>
              <a:t>어</a:t>
            </a:r>
          </a:p>
        </p:txBody>
      </p:sp>
      <p:sp>
        <p:nvSpPr>
          <p:cNvPr id="7" name="타원 2">
            <a:extLst>
              <a:ext uri="{FF2B5EF4-FFF2-40B4-BE49-F238E27FC236}">
                <a16:creationId xmlns:a16="http://schemas.microsoft.com/office/drawing/2014/main" id="{799C3047-EF2C-4742-8C5D-DD9AC5D7118F}"/>
              </a:ext>
            </a:extLst>
          </p:cNvPr>
          <p:cNvSpPr/>
          <p:nvPr/>
        </p:nvSpPr>
        <p:spPr>
          <a:xfrm>
            <a:off x="6083968" y="1593626"/>
            <a:ext cx="2683230" cy="235799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5000" dirty="0">
                <a:latin typeface="+mn-ea"/>
              </a:rPr>
              <a:t>어</a:t>
            </a:r>
          </a:p>
        </p:txBody>
      </p:sp>
      <p:sp>
        <p:nvSpPr>
          <p:cNvPr id="8" name="타원 2">
            <a:extLst>
              <a:ext uri="{FF2B5EF4-FFF2-40B4-BE49-F238E27FC236}">
                <a16:creationId xmlns:a16="http://schemas.microsoft.com/office/drawing/2014/main" id="{2EDAFC59-36E6-485A-BAED-2826DB042056}"/>
              </a:ext>
            </a:extLst>
          </p:cNvPr>
          <p:cNvSpPr/>
          <p:nvPr/>
        </p:nvSpPr>
        <p:spPr>
          <a:xfrm>
            <a:off x="1133840" y="109044"/>
            <a:ext cx="4177054" cy="367074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1600" dirty="0">
                <a:latin typeface="+mn-ea"/>
              </a:rPr>
              <a:t>어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1984E16A-CA2D-44D2-9287-714F9924100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4.81481E-6 L -4.79167E-6 0.00024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Deciduous tree">
            <a:extLst>
              <a:ext uri="{FF2B5EF4-FFF2-40B4-BE49-F238E27FC236}">
                <a16:creationId xmlns:a16="http://schemas.microsoft.com/office/drawing/2014/main" id="{B8457863-8779-44FC-9E84-9B682A7B1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7753" y="-242769"/>
            <a:ext cx="6968290" cy="69682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F2A2F88-3D55-4B2D-9E85-4C6AD2FF9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594" y="1185233"/>
            <a:ext cx="1076210" cy="13134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B392E0D-C27E-423D-99B9-934E1F0EB2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24" r="6436"/>
          <a:stretch/>
        </p:blipFill>
        <p:spPr>
          <a:xfrm rot="854608">
            <a:off x="6656853" y="874369"/>
            <a:ext cx="1185354" cy="15189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AAB971-E243-4C3A-A92B-ADFB1FAED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21700">
            <a:off x="3792105" y="2464896"/>
            <a:ext cx="1269680" cy="14635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1266AFB-9326-4A15-A8A5-601E6B1248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93"/>
          <a:stretch/>
        </p:blipFill>
        <p:spPr>
          <a:xfrm>
            <a:off x="7649391" y="2112761"/>
            <a:ext cx="1081746" cy="13614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B0388C-2EB8-4628-92D8-67EB9218BE3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593" r="-1"/>
          <a:stretch/>
        </p:blipFill>
        <p:spPr>
          <a:xfrm>
            <a:off x="5464337" y="1732665"/>
            <a:ext cx="1252740" cy="15663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554D3A8-9BBF-41AD-BCFE-AADF66C8F440}"/>
              </a:ext>
            </a:extLst>
          </p:cNvPr>
          <p:cNvSpPr txBox="1"/>
          <p:nvPr/>
        </p:nvSpPr>
        <p:spPr>
          <a:xfrm>
            <a:off x="199461" y="9368"/>
            <a:ext cx="2628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/>
              <a:t>“</a:t>
            </a:r>
            <a:r>
              <a:rPr lang="ko-KR" altLang="en-US" sz="1000" dirty="0"/>
              <a:t>어</a:t>
            </a:r>
            <a:r>
              <a:rPr lang="en-US" altLang="ko-KR" sz="1000" dirty="0"/>
              <a:t>”</a:t>
            </a:r>
            <a:r>
              <a:rPr lang="ko-KR" altLang="en-US" sz="1000" dirty="0"/>
              <a:t>를 찾으세요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  <p:sp>
        <p:nvSpPr>
          <p:cNvPr id="31" name="Google Shape;182;p29">
            <a:extLst>
              <a:ext uri="{FF2B5EF4-FFF2-40B4-BE49-F238E27FC236}">
                <a16:creationId xmlns:a16="http://schemas.microsoft.com/office/drawing/2014/main" id="{D281131A-ACAA-4C6D-A8FE-0BF52FF957E3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83883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124200" y="38862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엄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705600" y="38100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마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C6A06E-FF2D-48E1-ADEA-4944DA696AE6}"/>
              </a:ext>
            </a:extLst>
          </p:cNvPr>
          <p:cNvSpPr txBox="1"/>
          <p:nvPr/>
        </p:nvSpPr>
        <p:spPr>
          <a:xfrm>
            <a:off x="7716180" y="0"/>
            <a:ext cx="29518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2"/>
              </a:rPr>
              <a:t>http://clipart-library.com/clipart/mom-images-clipart_4.htm</a:t>
            </a:r>
            <a:endParaRPr lang="en-US" sz="800" dirty="0"/>
          </a:p>
        </p:txBody>
      </p:sp>
      <p:pic>
        <p:nvPicPr>
          <p:cNvPr id="4" name="Picture 3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2A4ECD01-5C9B-4B1E-9DD2-6E74231EE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36" y="456981"/>
            <a:ext cx="2235729" cy="2957314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EDA5E0D-A673-4C56-BFDD-7DE8E44D2FFF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+mn-ea"/>
              </a:rPr>
              <a:t>여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F16B66D-7648-4A77-9C15-F0F690E4D76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276600" y="1752600"/>
            <a:ext cx="2819400" cy="2362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ㅕ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334C31F-0DD7-471C-B78B-C59836946A80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0" y="2619363"/>
            <a:ext cx="1850740" cy="159476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dirty="0">
                <a:latin typeface="+mn-ea"/>
              </a:rPr>
              <a:t>여</a:t>
            </a:r>
          </a:p>
        </p:txBody>
      </p:sp>
      <p:sp>
        <p:nvSpPr>
          <p:cNvPr id="6" name="타원 1">
            <a:extLst>
              <a:ext uri="{FF2B5EF4-FFF2-40B4-BE49-F238E27FC236}">
                <a16:creationId xmlns:a16="http://schemas.microsoft.com/office/drawing/2014/main" id="{0AD4F3B7-8F27-44AA-9EFF-4552762DD38A}"/>
              </a:ext>
            </a:extLst>
          </p:cNvPr>
          <p:cNvSpPr/>
          <p:nvPr/>
        </p:nvSpPr>
        <p:spPr>
          <a:xfrm>
            <a:off x="2069721" y="2377920"/>
            <a:ext cx="2411136" cy="207764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500" dirty="0">
                <a:latin typeface="+mn-ea"/>
              </a:rPr>
              <a:t>여</a:t>
            </a:r>
          </a:p>
        </p:txBody>
      </p:sp>
      <p:sp>
        <p:nvSpPr>
          <p:cNvPr id="7" name="타원 1">
            <a:extLst>
              <a:ext uri="{FF2B5EF4-FFF2-40B4-BE49-F238E27FC236}">
                <a16:creationId xmlns:a16="http://schemas.microsoft.com/office/drawing/2014/main" id="{4AE0745C-152C-4B7F-929D-7DF858FB77B5}"/>
              </a:ext>
            </a:extLst>
          </p:cNvPr>
          <p:cNvSpPr/>
          <p:nvPr/>
        </p:nvSpPr>
        <p:spPr>
          <a:xfrm>
            <a:off x="4606909" y="2079008"/>
            <a:ext cx="3104236" cy="267488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latin typeface="+mn-ea"/>
              </a:rPr>
              <a:t>여</a:t>
            </a:r>
          </a:p>
        </p:txBody>
      </p:sp>
      <p:sp>
        <p:nvSpPr>
          <p:cNvPr id="8" name="타원 1">
            <a:extLst>
              <a:ext uri="{FF2B5EF4-FFF2-40B4-BE49-F238E27FC236}">
                <a16:creationId xmlns:a16="http://schemas.microsoft.com/office/drawing/2014/main" id="{50956C4A-55F6-47A5-88CC-DEE1A2D3C97F}"/>
              </a:ext>
            </a:extLst>
          </p:cNvPr>
          <p:cNvSpPr/>
          <p:nvPr/>
        </p:nvSpPr>
        <p:spPr>
          <a:xfrm>
            <a:off x="8001000" y="1585538"/>
            <a:ext cx="4044730" cy="36618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900" dirty="0">
                <a:latin typeface="+mn-ea"/>
              </a:rPr>
              <a:t>여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787A8291-956F-4447-BC53-73EBC658760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2063552" y="168817"/>
            <a:ext cx="1828800" cy="1676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아</a:t>
            </a:r>
          </a:p>
        </p:txBody>
      </p:sp>
      <p:sp>
        <p:nvSpPr>
          <p:cNvPr id="3" name="타원 2"/>
          <p:cNvSpPr/>
          <p:nvPr/>
        </p:nvSpPr>
        <p:spPr>
          <a:xfrm>
            <a:off x="4349552" y="92617"/>
            <a:ext cx="1828800" cy="1676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>
                <a:latin typeface="+mn-ea"/>
              </a:rPr>
              <a:t>어</a:t>
            </a:r>
          </a:p>
        </p:txBody>
      </p:sp>
      <p:sp>
        <p:nvSpPr>
          <p:cNvPr id="4" name="타원 3"/>
          <p:cNvSpPr/>
          <p:nvPr/>
        </p:nvSpPr>
        <p:spPr>
          <a:xfrm>
            <a:off x="8388152" y="168817"/>
            <a:ext cx="1828800" cy="1676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>
                <a:latin typeface="+mn-ea"/>
              </a:rPr>
              <a:t>여</a:t>
            </a:r>
          </a:p>
        </p:txBody>
      </p:sp>
      <p:sp>
        <p:nvSpPr>
          <p:cNvPr id="5" name="타원 4"/>
          <p:cNvSpPr/>
          <p:nvPr/>
        </p:nvSpPr>
        <p:spPr>
          <a:xfrm>
            <a:off x="6559352" y="16417"/>
            <a:ext cx="1828800" cy="1676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>
                <a:latin typeface="+mn-ea"/>
              </a:rPr>
              <a:t>야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FAB735B-FEB2-4B4B-9D3E-C71CAC6E1EF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5532 L 0.00678 1.105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5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00156 1.0356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5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2.22222E-6 1.0641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860042"/>
            <a:ext cx="2286000" cy="2133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여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6781800" y="3886200"/>
            <a:ext cx="2286000" cy="2133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6E0F9-C15A-45E1-862B-BF505851ECA8}"/>
              </a:ext>
            </a:extLst>
          </p:cNvPr>
          <p:cNvSpPr txBox="1"/>
          <p:nvPr/>
        </p:nvSpPr>
        <p:spPr>
          <a:xfrm>
            <a:off x="8184232" y="0"/>
            <a:ext cx="24837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2"/>
              </a:rPr>
              <a:t>http://clipart-library.com/clipart/gceEedboi.htm</a:t>
            </a:r>
            <a:endParaRPr lang="en-US" sz="800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8B1D01F-F70A-48D8-90E6-42230E198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940" y="728296"/>
            <a:ext cx="3311860" cy="2243505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D40FEB9-163A-485F-ABB9-DCE8A0D6DB71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FF50A05-0F5C-42DF-BD4E-7C9851AD5BC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F61ED-D900-43B5-A4DA-3FDD102F03D5}"/>
              </a:ext>
            </a:extLst>
          </p:cNvPr>
          <p:cNvSpPr txBox="1"/>
          <p:nvPr/>
        </p:nvSpPr>
        <p:spPr>
          <a:xfrm>
            <a:off x="0" y="2275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창제 관련 드라마 예시</a:t>
            </a:r>
            <a:r>
              <a:rPr lang="en-US" altLang="ko-KR" dirty="0"/>
              <a:t>- </a:t>
            </a:r>
            <a:r>
              <a:rPr lang="ko-KR" altLang="en-US" dirty="0"/>
              <a:t>뿌리깊은 나무 오프닝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02B750-123D-411C-919B-19EF5E0AA809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525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nline Media 3" title="￦ﾠﾹ￣ﾁﾮ￦ﾷﾱ￣ﾁﾄ￦ﾜﾨ ￣ﾂﾪ￣ﾃﾼ￣ﾃﾗ￣ﾃﾋ￣ﾃﾳ￣ﾂﾰ">
            <a:hlinkClick r:id="" action="ppaction://media"/>
            <a:extLst>
              <a:ext uri="{FF2B5EF4-FFF2-40B4-BE49-F238E27FC236}">
                <a16:creationId xmlns:a16="http://schemas.microsoft.com/office/drawing/2014/main" id="{A01157A1-AE49-48E3-9312-A96520B2C8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15B557-23AA-4893-8CBB-6D72D4107792}"/>
              </a:ext>
            </a:extLst>
          </p:cNvPr>
          <p:cNvSpPr txBox="1"/>
          <p:nvPr/>
        </p:nvSpPr>
        <p:spPr>
          <a:xfrm>
            <a:off x="4343400" y="5143500"/>
            <a:ext cx="480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4"/>
              </a:rPr>
              <a:t>https://www.youtube.com/watch?v=K3_HmYCl9dY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12439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omee\Documents\korean school\Desktop\이미지들\얼룩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1" y="-2743200"/>
            <a:ext cx="2466975" cy="1847850"/>
          </a:xfrm>
          <a:prstGeom prst="rect">
            <a:avLst/>
          </a:prstGeom>
          <a:noFill/>
        </p:spPr>
      </p:pic>
      <p:pic>
        <p:nvPicPr>
          <p:cNvPr id="2051" name="Picture 3" descr="C:\Users\somee\Documents\korean school\Desktop\이미지들\타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00400" y="2514601"/>
            <a:ext cx="2057400" cy="2219325"/>
          </a:xfrm>
          <a:prstGeom prst="rect">
            <a:avLst/>
          </a:prstGeom>
          <a:noFill/>
        </p:spPr>
      </p:pic>
      <p:pic>
        <p:nvPicPr>
          <p:cNvPr id="4" name="Picture 2" descr="C:\Users\somee\Documents\korean school\Desktop\이미지들\얼룩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752601"/>
            <a:ext cx="3886200" cy="2910899"/>
          </a:xfrm>
          <a:prstGeom prst="rect">
            <a:avLst/>
          </a:prstGeom>
          <a:noFill/>
        </p:spPr>
      </p:pic>
      <p:pic>
        <p:nvPicPr>
          <p:cNvPr id="5" name="Picture 3" descr="C:\Users\somee\Documents\korean school\Desktop\이미지들\타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00200"/>
            <a:ext cx="2896254" cy="3124200"/>
          </a:xfrm>
          <a:prstGeom prst="rect">
            <a:avLst/>
          </a:prstGeom>
          <a:noFill/>
        </p:spPr>
      </p:pic>
      <p:pic>
        <p:nvPicPr>
          <p:cNvPr id="2052" name="Picture 4" descr="C:\Users\somee\Documents\korean school\Desktop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7543800"/>
            <a:ext cx="3496806" cy="2268537"/>
          </a:xfrm>
          <a:prstGeom prst="rect">
            <a:avLst/>
          </a:prstGeom>
          <a:noFill/>
        </p:spPr>
      </p:pic>
      <p:pic>
        <p:nvPicPr>
          <p:cNvPr id="7" name="Picture 4" descr="C:\Users\somee\Documents\korean school\Desktop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981201"/>
            <a:ext cx="3496806" cy="2268537"/>
          </a:xfrm>
          <a:prstGeom prst="rect">
            <a:avLst/>
          </a:prstGeom>
          <a:noFill/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42168C1-1108-4D3C-B468-097E9EF047A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190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7298E-6 L 0.00677 1.6281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8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7321E-6 L 1.50417 -0.0173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81 0.10116 L -0.07396 -1.77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9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9818B8-E976-4CF3-A15A-DC5A449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7390"/>
            <a:ext cx="5715000" cy="615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5A4CA3-C050-4753-9526-5E0A8251B3C1}"/>
              </a:ext>
            </a:extLst>
          </p:cNvPr>
          <p:cNvSpPr/>
          <p:nvPr/>
        </p:nvSpPr>
        <p:spPr>
          <a:xfrm>
            <a:off x="4655840" y="3159266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latin typeface="+mn-ea"/>
              </a:rPr>
              <a:t>ㅗ</a:t>
            </a: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AAAAA-A775-4B89-BE9A-083F46F28747}"/>
              </a:ext>
            </a:extLst>
          </p:cNvPr>
          <p:cNvSpPr/>
          <p:nvPr/>
        </p:nvSpPr>
        <p:spPr>
          <a:xfrm>
            <a:off x="4655840" y="1278939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2011F-2E8D-477A-9744-D2F8A6113E62}"/>
              </a:ext>
            </a:extLst>
          </p:cNvPr>
          <p:cNvSpPr txBox="1"/>
          <p:nvPr/>
        </p:nvSpPr>
        <p:spPr>
          <a:xfrm>
            <a:off x="4079776" y="1916832"/>
            <a:ext cx="14761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1A41A851-D411-4A57-91AC-FB7455AF00A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4532F6-569A-47EA-8EE4-5A10ADC9E390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</a:t>
            </a:r>
            <a:r>
              <a:rPr lang="en-US" altLang="ko-KR" sz="1000" dirty="0"/>
              <a:t>&amp;</a:t>
            </a:r>
            <a:r>
              <a:rPr lang="ko-KR" altLang="en-US" sz="1000" dirty="0"/>
              <a:t>글자 </a:t>
            </a:r>
            <a:r>
              <a:rPr lang="en-US" altLang="ko-KR" sz="1000" dirty="0"/>
              <a:t>”</a:t>
            </a:r>
            <a:r>
              <a:rPr lang="ko-KR" altLang="en-US" sz="1000" dirty="0"/>
              <a:t>오</a:t>
            </a:r>
            <a:r>
              <a:rPr lang="en-US" altLang="ko-KR" sz="1000" dirty="0"/>
              <a:t>”</a:t>
            </a:r>
            <a:r>
              <a:rPr lang="ko-KR" altLang="en-US" sz="1000" dirty="0"/>
              <a:t>를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6671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ctr"/>
            <a:r>
              <a:rPr lang="ko-KR" altLang="en-US" sz="20800" dirty="0">
                <a:latin typeface="+mn-ea"/>
              </a:rPr>
              <a:t>오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4AEF793-49F7-4A89-ADCF-4F6E14C023C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438400" y="590266"/>
            <a:ext cx="2819400" cy="2362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7467600" y="4019266"/>
            <a:ext cx="2819400" cy="2362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ㅗ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51CC299-15A1-489A-9B3A-1066933D9280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54045 0.0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4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00121 -0.25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52400" y="4648200"/>
            <a:ext cx="1608576" cy="145412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dirty="0">
                <a:latin typeface="+mn-ea"/>
              </a:rPr>
              <a:t>오</a:t>
            </a:r>
          </a:p>
        </p:txBody>
      </p:sp>
      <p:sp>
        <p:nvSpPr>
          <p:cNvPr id="6" name="타원 1">
            <a:extLst>
              <a:ext uri="{FF2B5EF4-FFF2-40B4-BE49-F238E27FC236}">
                <a16:creationId xmlns:a16="http://schemas.microsoft.com/office/drawing/2014/main" id="{CF9509E2-2D52-46A1-8D3D-0185FE375A1F}"/>
              </a:ext>
            </a:extLst>
          </p:cNvPr>
          <p:cNvSpPr/>
          <p:nvPr/>
        </p:nvSpPr>
        <p:spPr>
          <a:xfrm>
            <a:off x="1532977" y="2949229"/>
            <a:ext cx="2090858" cy="194421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500" dirty="0">
                <a:latin typeface="+mn-ea"/>
              </a:rPr>
              <a:t>오</a:t>
            </a:r>
          </a:p>
        </p:txBody>
      </p:sp>
      <p:sp>
        <p:nvSpPr>
          <p:cNvPr id="7" name="타원 1">
            <a:extLst>
              <a:ext uri="{FF2B5EF4-FFF2-40B4-BE49-F238E27FC236}">
                <a16:creationId xmlns:a16="http://schemas.microsoft.com/office/drawing/2014/main" id="{194D27DF-919E-411F-A850-2CC9B0C6A73A}"/>
              </a:ext>
            </a:extLst>
          </p:cNvPr>
          <p:cNvSpPr/>
          <p:nvPr/>
        </p:nvSpPr>
        <p:spPr>
          <a:xfrm>
            <a:off x="4024622" y="1517766"/>
            <a:ext cx="3010106" cy="286292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latin typeface="+mn-ea"/>
              </a:rPr>
              <a:t>오</a:t>
            </a:r>
          </a:p>
        </p:txBody>
      </p:sp>
      <p:sp>
        <p:nvSpPr>
          <p:cNvPr id="8" name="타원 1">
            <a:extLst>
              <a:ext uri="{FF2B5EF4-FFF2-40B4-BE49-F238E27FC236}">
                <a16:creationId xmlns:a16="http://schemas.microsoft.com/office/drawing/2014/main" id="{6813E4BD-762F-4E97-8746-BCCB7214A273}"/>
              </a:ext>
            </a:extLst>
          </p:cNvPr>
          <p:cNvSpPr/>
          <p:nvPr/>
        </p:nvSpPr>
        <p:spPr>
          <a:xfrm>
            <a:off x="7467600" y="186205"/>
            <a:ext cx="4234242" cy="40272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900" dirty="0">
                <a:latin typeface="+mn-ea"/>
              </a:rPr>
              <a:t>오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1EE54A08-F3F3-4BA6-AAC7-C1D2A4341743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포인트가 5개인 별 1"/>
          <p:cNvSpPr/>
          <p:nvPr/>
        </p:nvSpPr>
        <p:spPr>
          <a:xfrm>
            <a:off x="1981200" y="358140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HU햇살130"/>
                <a:ea typeface="HU햇살130"/>
              </a:rPr>
              <a:t>오</a:t>
            </a:r>
          </a:p>
        </p:txBody>
      </p:sp>
      <p:sp>
        <p:nvSpPr>
          <p:cNvPr id="3" name="포인트가 5개인 별 2"/>
          <p:cNvSpPr/>
          <p:nvPr/>
        </p:nvSpPr>
        <p:spPr>
          <a:xfrm>
            <a:off x="2971800" y="198120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HU햇살130"/>
                <a:ea typeface="HU햇살130"/>
              </a:rPr>
              <a:t>우</a:t>
            </a:r>
          </a:p>
        </p:txBody>
      </p:sp>
      <p:sp>
        <p:nvSpPr>
          <p:cNvPr id="4" name="포인트가 5개인 별 3"/>
          <p:cNvSpPr/>
          <p:nvPr/>
        </p:nvSpPr>
        <p:spPr>
          <a:xfrm>
            <a:off x="4343400" y="91440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HU햇살130"/>
                <a:ea typeface="HU햇살130"/>
              </a:rPr>
              <a:t>오</a:t>
            </a:r>
          </a:p>
        </p:txBody>
      </p:sp>
      <p:sp>
        <p:nvSpPr>
          <p:cNvPr id="5" name="포인트가 5개인 별 4"/>
          <p:cNvSpPr/>
          <p:nvPr/>
        </p:nvSpPr>
        <p:spPr>
          <a:xfrm>
            <a:off x="6019800" y="152400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HU햇살130"/>
                <a:ea typeface="HU햇살130"/>
              </a:rPr>
              <a:t>으</a:t>
            </a:r>
          </a:p>
        </p:txBody>
      </p:sp>
      <p:sp>
        <p:nvSpPr>
          <p:cNvPr id="6" name="포인트가 5개인 별 5"/>
          <p:cNvSpPr/>
          <p:nvPr/>
        </p:nvSpPr>
        <p:spPr>
          <a:xfrm>
            <a:off x="7391400" y="152400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헤움햇살162"/>
                <a:ea typeface="헤움햇살162"/>
              </a:rPr>
              <a:t>오</a:t>
            </a:r>
          </a:p>
        </p:txBody>
      </p:sp>
      <p:sp>
        <p:nvSpPr>
          <p:cNvPr id="7" name="포인트가 5개인 별 6"/>
          <p:cNvSpPr/>
          <p:nvPr/>
        </p:nvSpPr>
        <p:spPr>
          <a:xfrm>
            <a:off x="7924800" y="0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HU햇살130"/>
                <a:ea typeface="HU햇살130"/>
              </a:rPr>
              <a:t>오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E3F69CE0-ED75-4590-A953-05F393E136AE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858000" y="3848669"/>
            <a:ext cx="2438400" cy="1981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2053" name="AutoShape 5" descr="data:image/jpeg;base64,/9j/4AAQSkZJRgABAQAAAQABAAD/2wCEAAkGBxQTEhUUEhQWFhUXFxgXFxcWGBcdFxwaFhwYHBcXHBoYHCggGBolHRcVITEhJSkrLi4uHh8zODQsNygtLisBCgoKDg0OGxAQGzUkICU0LywtLC0tNC0sLCwsLCwsNC83NCw0LCwsLCwsLC8sLCwwLCwvNCwsLCwsLywsLCwsLP/AABEIAMkA+wMBIgACEQEDEQH/xAAbAAACAwEBAQAAAAAAAAAAAAACAwEEBQAGB//EAEMQAAECBAQEAwQHBwIFBQAAAAECEQADITEEEkFRBSJhcTKBkROhscEGFEJSctHwIzNigrLh8QfCFRZDg5JUc6LD0v/EABoBAAIDAQEAAAAAAAAAAAAAAAECAAMEBgX/xAAzEQACAQIEAgkEAgEFAAAAAAAAAQIDEQQSITFBUQUTImFxgZGh8DJCsdEU4cEVI1Ki8f/aAAwDAQACEQMRAD8A86IIQIghHXHHsmCgRBCGFJEFAiJEQVkxMREwQEx0REiIA6JiDBJDwSMiOjo6IA6JiDHQSHGIiTHGIEiOMdHRLkBjjHRxghBiDBGIiBBiIKIMQYExBiTERAoiBMFAmAMCYGDMRAGGCCECIkRUhGFBCBEEIYUmJiImIAmJgYKCKzomIiYgDoauYCAyQCAxIevUvCo6CQKJU2m0CYlIG7RBQlpEC0EEEkMCXtT3e8Qz6qpicpvbUfy3brCyqRjuxlCT2QpKSdC3aLEvAKUHA3706QH1pWVgaQzCS1zCQlhuTQf51iVJqEXKTskSEXJpJXKxQYCNr6rLRSq1G7jzonc/OAVwtCnKSUs1FMRuWIue7R5UencG55c3nbQ9B9GYhRvbyMeIMX1YBw6Hf7qjzfBm84prQRcEd49GhiqVdXpyuZalCdJ2mhZjjExEaCsExBgjEGIEGBMFERBgYGCMRAGQJiImIiBGRIiBBCKRWdBCOESBDCkxMc0SBBFZ0TERLQRTomOiYhCGjhEtB+yLsQRpUEX3gNpbgs2BDcLMyqBYK0Yh3eh86xYHDJlGAY62HY5mIPQh4tYbBZQ785oAMp6E6sAdaRgxPSGHhSbzJ3XB7+n5NdDB1pVEsrXkNSpRDgmUGykKBynUNsGf084XL4jLQj9pMStQJY1IOwLsxy0a3yjHSVZQErzK8JYGjVNzQXcikZf1IKzJmKCftZgDTKaFlEXY6Nbd44NvNJvN5nVpJRSsbSkSFpCggBJDu+VnAuH/APiK+sI+pSw6c5yuk5mLKd6MGYsDq7F4rrLZJalOmlWrmahIJYGmnSGIxKCCkOspoN+tqt4TpQa62rpHEqLhnbXfr+Sv+JRzZsuvdoQcay1vlYVSFcxA5mDEMBYesHMVLJfMyikgZQAA7VPZ7aRQxXEanIUjMCcwvQ2V90Cl6MYoYScsqKAQ7kkMXUzsQc1Rq5ppWM6ptq6L7no/b2zpGaj8pTuzlzCp0hU3QiuwNbXcEhgGYGMRXElhLZ+WqTQZSRqKeUTKxYS7EuRyvbd360rt778POrhqnWQ3RTVpwqxyy2ZYnoAPKQQahntXcCtNoUYtmYmakEH9okDMkChBJ5nGta/3irHe9H4pYmgp8dn4nL4ui6NVx4cPAFogwbQLRtM6YBiDBEREQYAxDQZgSIgyYBgWhjRDRA3NZfBZtylqPp8orrwCwMzU30hp4rNKcpU4vYPDcBMlk/tnKQLAs/pGROaV37BeRu0fczssS0aXE5kgt7FBTu5PzikfWLIyur2KpaO17ixEtBNHNFiEuQBHQQEMlyFKJABJAJI1YXiOSSuyK7dkKaLsrChudKgXYkEUf+FnMPkYZSEklJBdmAdW2tAH/QoYGdjENUhwQ4YWy0cb5XDv6RzPSnTThJ0qO6+5M9nA9GqSVSp6D0YWUsFhlFGUSr1qwtUt5NFhGORUBTW8IDHuKBJp+mjz6uJrWoJlqbNR3DMzME6EDraHYmagpzpWpJswSKtlDgC5FTeOdrYnEVko1JPu+eR7NOhSpu8IpFrEzUO2ainJUPE7pbMG8urVeLkmYOVpigE0y0L6Cw8N6bhu2HKxbzAAKKoMvvNbDlUXIttGmobual2bMRTzqXjHNOOhediMQps5SwBIPUkjMXNixH+IoqUpSyvIpNSKlQSoAuCp6qIL0Sb7wyfxEE5c3h11s5dolc5VBmUA2QkKDhw7g7dDDQbW6FZjcRkvRTFWY5FJuonmc1Nje1op4vEtJUUk5+YGtAxcEMfut5jpGsJnspgRMl5VrJKWGZR9PtdbU1ithsIsZ1FOUglSStJAqTT8Wa5q7tURvpzSXaK2mV5i3ykMEglK8h3FyXdQJNaM3nFOTOWJzO63AZyElwXJJa70HQaRaTh5SEEKKlZSxNWISGTU6sGdtoo4Aoo4KrBRBIUWIpQ1VU1pQ+UWxcWnp7AaaGrwxUkkgMgNRmLVJNACS7a94ZNzJYguOUMzhRFxma9Hv+UTxHmUCAoI0lpUWc0ALkv13hgxdXmHIEs6Wd3AYhnG1q+8nRRjTqRtx8SmpKcXdbF7hfEsq6XsH1LWLGtdY0MaBmzAEBQCq9dY85hUIJBSFZHoeYg5bgAC4u+0b/C8QkgJKMyQ5QSWBa4d63rF/R9eOErtva1nbnwM2MpPEU0lvuLaIaHzRmVypbRhUUNxU0NG8oU0dhTmpxUlxOenHLJoBogiDaIaHBcWRAtDCIgiAMmLIiGg2jmiDXGBMTHNBNFCEbIaJAiQIkCGQrZDRLQQESBDCXG4NFSpioJqwevSnmfIxK+IsVqZIGUkGmZ2JUKjYXMTKRyqU4SGId+YU0Gr284x8biCCqqSAMq2vXxMRY9a++OS6bnUeIyqWlrWvz3Oi6LhDqbta3LvEMYsHlJUHAceEktvqX9YRh8SJgqElTBT5kpLF0uC925bH4RUxc32nhIYKGVgxuAAH8SQ5B84sy8JMJQm4S7pTTsFAsQQ6iNI8TJFR10PW1uLRITLGV1BzU1SUhKRQ3rYDWzweHMxRGYBgguDl5q2IuQQnXQmFKwntMylfsgnMQSk2JIOoq+tfCd408PJQUvLBqA7hioumrkihDDzodIjlFPtE14HYTEkJzeyCVKaw+0dthR6RCMZmDzBlILuVByNb3HlAS8IfazDNICMp5UKfYJI1S2oO46RkKnpMxPM4CnClFXNRXWgcjvWEjRjNhvY2cOhJUopSDKuSQ7FI6upQfMajWGpmSsuVJYvyUqMra2brsWrHmv+J1mJJIfUMbFTAgnV4fh5iW9qGUUg5gQzVDipY1szaw0qPFsGY9TmCk+EqQHdqHWgIYkMC79axlTvpEgFTkNL5TqpgzAHWgGsLPHSwAY5mowbmoAz1Fy41inxv2SgAuWg5iRnAYgipc1738oSlTs7TQZczNVxSWDnUCOYnIXykDwl3KnDM1Xf1zvrRmLLJDGrEWc/w7bdI0E4KWVAzMqiTmJSHIG2UFjc218orJxKUqUoiyyUAMKdQQQe2h1j0I5eBW2WZASipL/dOoLVIra1NIsS1hJICi4ZgNaWbbq+jx3B8KFhZyPmBIUh8gyN4gzM7U3NIvcPwMxQAXJLgqAWpkpFQzXe23xi5KktZtFMpT+1FUZg/Ip0B2elWc33JL/nGnhOLqULDLRkA65idGLfPSKGLxXs8omIUnl5gaZk1DA06kDsIrT5ZRlWliF0QFUyjYhIA1ej93iqrGH2u/L53DQzPVqx7Bc4lICWBZ8oYAOS5c1JLHTSsCnCoV4Co1qlqj1c6HrUdY80vGsMxKbMTQVB2uBW/wAI0v8AiZASoihGU5eljsKkdKxbRxWLpN5HfnxKa2HoTSzLwHTUMTsCeturV0gDDlTiQwUcpsCdLi1IU0dtScnBOW5zE8qk8oMQ0G0dFgtxbREGREZYg1whEtHAQQEUCtkAQYEc0EEwRWQBEiGIlE2Dw4SFgeA+hiXBZiRUNS7mz7EObU2ikrApKglLhNASARu1FXO5jSUg2I91Y6YvlJIAW5SkMW6Eta4jyOkqVCL62re3cuO2vzgenga1Vrq6e/fyKKAlAASFHKTlQoAAXygkh1XuN4dOxCSpSS4UQhzV2T1Db60qOsLxmKSmcl0uvltRuz0dz5AiKmOx6EkHMHSS+UHKHcUVdgx7+kcZJKcuytzpo3S1L0+XLKWmKWLWUdPDlKaE/wCDGbMnn2swyiSEJCnVqpmSWTqSLnUbQOMC0SlVSzBi1XLFwAbH3ecZSfpEZZBQgEAM1Gf71q94sp0m07akci3N4iUkpZgWzBzeoJ3qQ5GrGMgSiCoISo5VAkAlinah20ua9otzcItf7RVAVAnKSVJSdDaweurjeOT4syCD+zOb7KQXLWIpYecaqbUdit8xGLnl0rljKW52JYUDOVa1IieHTFOKaBgCzXIetKtAIw6yCxKXqCqxI0cBxZv1RHDZ6QVghSppbKlrZd9TSvlFuRNWZL6aGhLkAKJCzcqSA1K1Y6vWjDWNTheKUaPlyMF0BcMWAD3oQ/d9I7FSR7M2K06+Hn6Znc0eM7C/eUwBpVRFaVITtSM0kpx13GTdzb4thkzEhecJLZ0BKOYpAGqanoqoZt6eZxaJaswXzk0RMFNQ9lcz9XZzTWN3C40SVMcqq3qSxcWIYJNOveB49LlTP2udylLITkSxrrtoHrC0pOEsr8mRq5V4eleHlFL5SpTpQGznK2Yl6gWYG3x1OH49a0rWpRBBJYkZgALhyzP66bRg4RBSgpUCczEEqoNlc3Q7xYUj26SlShnSGNUswat+bUMOh73yw8at+ZXncX3HoZHFErHKEnMBRZDqYNQFJD1tTSGzJctILBIDVSMrMwrbma28ecwHDJiTmlKSEkMQthRhStX6Cz1N4urxE2QpJTsACouBkDkCtQxJc7dHGOdHK7QfuWKV9TT4stuZcvOlLswygE3qa2foGPlnSZqAf2ZJS1EnL9ojbR+kPw3E/aKyTClKVJU7JYVvsPWJm8Gayi1wrKHY1vbaPb6IcneC0ktd/fU83HuMUnLZ/OAySsKDinQ3gymJTKq+rM/o7+ggssdhTzW7Rzc3G/ZFNENDSIgphwXFER0NiQOo9/5QA3ASIIJgkpggmM5GQEwQTBpTBBEEUiWkav5NDEJD3PT9aRwRDsOkuGH60taEqO0G+4enrJIRKx8vxFwRQlwwVagA7xTnT1LLBvZhipRJylzUu1yxDefYcWAhRzkc56gPYuGdra1aK5xzA6oTQA0s9WSXJrQGgjgauIrVdJSbW3zmdhSoU6esY2Kk7Dkr9osMKrTlCiS1UilgNz21eKKUcyDNW0sHMQKLoCQ59PWLnEp5MksQyxXmJLAVzq1fpT1jCSucoFZ8KSMucAJJLs1iWvrFsILLpv8ANizM3uac+dmWpyAkOUgAAWTlDEWJA09Ix5uFcFSlBLkkEihap1uD8RA4tC0/vFczBVDoRTWopeE4qag0SFKNWcn3Bh5xbTpuIL3LWExq2GSYCTykFJqW+0czNsWjpUkJSC4KqZstg+hNC7vT3xY4VwXkzFhMzEHmsCHSDpUBXqN40EcGU2dSFhRJmOB4Q4KX56qIB7WpDzptXsvRfoHWQ2uASsJok+0d2eoQbAfZAuGvFIzCZiZngIDEli7q5UixbSGI4qgEJXLKVAF1rzVIBJJejmg0qR0ihiyqZMCkrTQEAkjK42NrNFMYO+o+xpLx5QFFJNUqcKch/Iil/UxODxKpoDiWhXKz5Rcalu1/jGWhCvtKdRUXQGs7b7jtCsaj2Z9pZRFK0/vByJ9niA05+JQsZqJUnxB6PoQB2ZwNHN4HDLmLyIAK8xJcNmDFi7l2ZI99N8aRJWwmOXWTSzh6toRe8XcM6Sk5yCDY3DCw2NGi5U4weuos3pobErFLdpks05QlTkBz4SyWu9HBixwjhKsoXWWyiFJUTmLG6aHRkvGH9ZUkuVKZwSfunYpetHbNSsepHFwqWlUsJSfDmAAUFHUJJYB2N9X6wleEtOr4gzr7h07gtCoTCK5iVkFiGJKSK5huNEkRXx8hDtLWcoyuWNCAa1pUEhrl9xGYOJ3Lc6CXzeJiRUF8quYkkHS0amFxQW5KTnUQpKAWDh3qdX30IiqlTmms4JyVtCtMAlBwEqGgKK1Pxoa+4RuYfFk5QXTRgXcEFswIsdofhuGLnIVkWjIQUutQzMfGA7PUeJqw76kmQtKpQS4LKExpiTdyUgW8PbKI30cJUnarlelmtn7GOriKa7Dl+Svk6iC9h1T/AOQ+cejX9Jl5colSgWZwkM+pAI90YuKxKl+JuwSkD3COtpyqS+qNvM5qqqUfplm8rf5KeRrgHz/Ixx/CPf8AnBlMRXeLinML5dQfIj8oHKOvqPyhhTENBGUiUohglw9MuDEuMGc19WIEuDEuHhEEJcHODqxOSCCerf2h6ZcdNSyVFwmhqWp1rFdaS6uV+Q1Om86seQ4kwVUkEnMlVHdWiWoliVV7NGaFEK5UuBqxZg7lT9QlqekaXFk0S4CQo0UQA5+0pjUJcU3dobgk5M6aksSlRDNQAc326KZgNI5B0mvq0OojPTTUw1yiVlRIAKkkP4cppmY1uBaNjFmUEpSAZiAMiPZlQKgRQkg8z6esHwjhq8QjKCl0aMCaUFG1bxEG+sJ4xNC56cOhSZaEszhdCg8qQyQQXDUbWtI00oOEFLnt3iTmpzy8heA+jSiFTVocINpgOSuUllGgZyArziwODrnBS1J9nlUMiHqR0DgB07f2j28ng6ThM09ZTLKk8gGzBLZw4dgdIzeO8RQokJfKwLWPel4avUp0o23YIwqSdzA4VgwhKyEhQzoEshismYZYCEoN6qABU3VhFlfBJ6E+1XOQhSlJQqUEFS0O3dOYMCQxAOpvCsJLzKCQVZUJ9okElJHs2UlQU4KeYJsYjHy5k5hMWVI8Rs55qOzMSCX0PSKHjpJLgXLDQ14tgTPoiopNlOogsp1lJopZDF7hrVrYPHh+McJn4OYZU1LMcySCCCASHHvpePpGFnBEuhYJS1WuBUEmwLC0Y30pCsSmYsSy0tKEy0pTmWot4m/hJu1UnVoFHERndWHyOLPKYbFpJOZDkjXTqet4sTgFgAVcZhR7XT/eMKQpQUUg5SaF6W31Bjb4TLUooSlixOliSK6m5FtWhp0+1oSWiNvCiVNkCTnUhaQyAsjKXer/AGQX60L2jG9iUrDpcEFScyQoEBwTUF2pezG0e0mfR3ETymaJYmAICVMok5EmjAuoOBS+pZjG1huApQBLmJlJKZlFLSohBWSpQSqjg0ZB0tV40SzS+oopwtseYwH0a9vIZKkkAqYZbH8QD9XZ7dowMbwpUhScomEHMFpymlKigFNaaNasfW+BcJnSVLw8xSmOY5k5QcpYCYE+IDMkhkuKpNIsK+i6USgn2oVlTlLBgW1AcsfUxrjGnViovR8zNJVqV3uuWiPkeFnomAgytFZ+ZWYsAymaodJs+tKRaxMmY3gCQlOZx4SSzgE3Lcze6NzC/RUqmzFJzy1IOUcrg5ndQU7kEaWjc4bwP2ZOfMpR8JUkOHABYnqB6CHjhHUVp+qKZ4lQfZ9Hc8vwbES1KKhmCtk1cnpYve8aeBUtU1SFBWYklKSGZIttmptGmn6IITU5ic2dJJchyCUgfdPajmPRS58oLCloGYBszczbdqmkNg6VahJtO/dfQTFdTWVnp321PMrw6hcEROHw5UWj3ciZJWaAecdM4Mh3Tyv6f2j0H0ilpJWZjXRF9YSujw6sH39IH6grQR7iZw5tB5RXXhBtEWPvsF9FW3PGTMCoXB90I9ido9srCI1rCjhJf3R7osjjuaK5dGPhI88JcGJcX/qRGhiRh+kYlXTNrw0luikmVBiVFwSIISYPXCugymJUEZDxdEmDEqI6qe4FRaMrEcOSsHMCczPXQMWGwpXeJxHDUrf7JLVDaMx8o1hLghLhGoS3Vx1Ga2ZlowqZSDlGUatRzZ48ZhCuZjVeySFKKCSZqikhRbmLOqhAA1HSpj6Fi8CJicpJCT4gNRs+3aFy+DShMExKAlYeqaPmDF2vp6CK6sc7XJFlJumnzYGOnezkK6KzW1JFGDU0jw/FsZdZF6gKAd9WarW7Uj6BxDh4moKTTY3D7sbx8249wr2TZuRJCkgO6nRU69nLXoBHnY3DOU1KOiNuGraWk7sRhOINmyvm5RLDOwc8wf7RygU1Bh0xS87EKCWFeYgk1LFq7xV+juK9mxWgFL5HdObnqlJf7PKa3qxgMfxZ3BoQCGNK6UHQfqkY6lO1tDUpamijEJCAaupjU1000FvWNWRjErSCGQEgOQUlRbQBIYsQO1I83kWJjBqFKQUK5WU2pq3beN5GGw+UZZgKvt1UUppcLYZmIsHqrrFsMPr2RJVFxMf/AFECJuEw80JT7RExUpUwADMFpKkgsBUezPqd4d/ohMQcZMlzEuDJUpL1AIVLB9QYZ/qBTASUKACxiatqBLWxfSirflFT/RemPWT/AOnX/XKi+MGmovUOdON0fbpHD8PKVmlpCDc5aA0aos3whi8RKGaiSVEEsA5IsTvYQgqSbpMBnQPsfCNUaS4plDrvg0V5mKJV4Q2gcimz0eLSCFM6G+EQMQj7nw/KJOJGgPq3wi1p20jYoi1ftSuO+ohqFoRPwamosHvBSMVd1EbaxKsUPve6FXWJlj6pr+zJn4ZYrlT3q/xipMlmxB61j0Bmg2V8fnCCgZjUeEfFUaY12t0ZJ4WMvpZiHDHQHzi9gMSpAZn9ae6LEx/u+hhaZrXR8YeU3ONmrlUKSpyunbyGK4ufu++Er4kdRDji06ob9doWqanZvT8orjGK+0ulOT+/2KysYDc++FfWU9fWDxCEEeY+IhBw43i+Kh3mecqnNMuS8QkhwoN3GkEMShs2ZLbuGjwMvEPUpbpUv20q8XUzQKFJ8nI1b3R4b6//AIr1/o93OuZ7dK0kbwpWKlAsVIBNnUPzjx6Z4IqlhuW0rfNbs8EZoFGHoT1anQiFc6y0y+5LpmpivpjhEFnUo/wp/NojHfSiT7MKkEqKg4KgwHcFiT2jLmTHq0ttCWNTanWJTiEg/wDTADA0s5t3Zxrbzih1MVJOyBaHEThvpetCnmArSbBsvmCBHquG8Xlza1QGqTWu1L96RhpKblgHYlhcE+732pALxLNQtYslx6uzCFpzxUHZ+7I40zexXGpaCRlWpixYDdt/PtFzh+NlTgTLVZswIIIfePKiYRUqIq2VgC9g4fcGkcpRUSHWLWDGpt10i2NfE5ttPER06Z66dPQlJUTQbaWb4iPKD6HJWozDOCmUVVAUir5gXNW+OzUycZwtKwAqZMflAJ1plzNq4L/LYpHCsrtMmEhwyRTmLkUNHygEHqKaXuVSTTlH3AoxWiEYz6Iysq1fWwgS2CcyaAhi/KolnLNSr9HyuF8MkqebNnoyy8mcByVeLPlbUABn39PQp4FKP3qnM1W5QKu7OaV1pvCv+W8O91AFyxcdWYAFqPfyMI6dTNrEa+hnScNhyBlxOdQcpK0p5QsF0qTmIU2UWpttGUFYiVNWTMSpZT7NgMwUFVoDRqXDX6xvSfoxh0BnUe6rv2Tal7xZR9HJRJzE5WoCRT1AcmwEK3NbWA7Hj/pDxJWJQkqdIRylLADNYEEklRA162FTAfQfiwweJ9qU+0SUFBDgAZlJq9XbID2ePU/8ryCyio27jfap2tDMR9FsOakqS6QXcW/8nJoTSl6w6VRvYmfSxncL+mGKmz1KzEyyrmAUlOVN3AYfZBFjr3j6Fwv6V4eeEnmlkhylYNGY1UKWLvYMfPxKvothwE1XShy76PoLk9wbxdw/AZTpyS6BxmzEFw2xLmu3zh804K4tovdH0hIQSUhQJFwDUOxFOxHqIKZLSkOosNyWFaD3x4eUGDpzgqLPnYsLcz1FS1+kK9kLuVEM2dSlEihaulNt4ZVp78AZKR7wSU77/E/lHexTHjZWMWDnE1blk0NGdwGruajcxE7GzWpilpOzoUX2YpsxehEWqU+AHCmey9in9CAygKN7D3Ex4leKnVJxU2oGWqAzMaZWcsK/5gpnEJwKB9ZmPYnkbpcWtu+9YTr3myg6uNrnt3EIXPRmyOnMQ+WmZu148uOJzAAPrClaOQDUdksDf0iolCM2ehU75rqcG4LuC706QZ1ZR2VyWR7JSRt8YlukeckcXUAwUCw2HyvBp4pMFyDTa3WnlFf+oUr2dydS9zVxMuh6fIvvEGT0HqIypvGTkLhJobPsdPSOVxw6IDdzGmGKhLZ/PMqlR5o8dmUVDMqhoxUakANVNmJa3o7Qz2gB0LHm86C9LE2JYtGf7B8p8DUY2LUcnowhMtIKqqIHMzkmyaFqm9AS1+hbH/Mg/pTbsasrNKZMFAxAowSK0Y1IOjuwenZoOWQwJUoaFzzPcmpIPemt4zZkxnyVZR9HoagF+vWLiVFzmKSlKTUG1uSviL12p0hYV5zUuzsvn7I42LWjswo1nfW+lu1w0RJvoGerPpVnD2cQtU1LkgVAqSSXJPhFLhiC9KaPEYjEMlIYOasSGowBd67xmrzqZ9bJc/nuGKVtCyhRcUUWeqWDEvZTvYi/WOVPKaBIcG5DgB2zXqx6axRmYlanCyGZjq960qA2mjFtonDzEhyHYgEtc3zOBYhhB/lODabv37rb2BlvsXpeIU/L4SHNtA4IIDsTmDXcgOzO2TjMyWCkkEl+c1/hIqwJp2DbGKZm8oDfaqWD0ApswAFoKakhBoz2Pnf9D4RIY2yslf8ABHA0FEABRJIOxIJB2tmDalr6VhaMeQ4AqOwDWb1A/tGZLmTEkk5QkJGazl/8Ro/V0EBrUUEgHmfUBwLV/tCyxlVy7C+fgZU1YI4kkBNHAALOXJNGrS4cjo0Ml4tmBIKnIIU7A6GgqKVrttFabhOUqCQTRmckVDC7judtISjDKUCSurM7kpbUPRjl1Hv0u/k1202txcqRcm4sk8pKXB+y9f5bpBIZ632ENlLWz0KUtQkhNKm93D07RnSMMRRL0CXB66nYc36eGYjCFTZiq6hqzihY26DQ12iqeMqtqLXjbYnV8blybj1DKnldnDIamxZQcWgZM9lZSbNyhJJtUV8Ie+7xmlSU1JBNHrmfV20uKW94h8lJUpSmcEkE0zF0kE6NUjpamkXRxjgsrsn7C5Ll0zgbMCzlRdwdBmAYjVrF7CCTPzHxKBc/epl1Ow9YrS5p2sS2TwihqEksDbr2YQKkeEBgXIZLiju9SauTq7U2jRKtDLdMWzND2ztcjsxd2dgKVB10O4g5ivugqD8wDmotQ3Lu7beuUFMVl3JALtUKL7OWCXs1T0rJxZBvy0YV0q7gdDcG9opdam0tf8kszQVjwCXYs19XIYfw2L3t0gZmJF8rO12oD0YEt0FXHaK5SlYFhrRIFe48RsfODCkpoEM75aGtvmfcYNLFZtHa69H80JKDQyWQQAz1I6lVKhhYt1tSFobsNCD1oHDVfs0QZqQSEgBwBzAkKZ6di16dGqYb7cuwIAPMXAzMRytRjvr84syRbTg1wvuBN7MBAFS5ufPr273jkJTpQbkP2uXETKmhYcEnUEMzN1AamY1ZrxC1ktqTVifU07t6d4nWSi5Z1fl7J78LgstLErKspCSXBboXa46uqAE41cEgH7T73oXHl0gZhcFyQbggtUtmAL2If1eORiCaAhm0ql36sVEuelbQMzhLXTy/XPUm5H1ursklwSS5A8mYVF7QkcVQjlUVgjRIYDa8wGzaCDmSwHClJOxDgEUFGTfXRoTMUxbKTQaJOg3FoeNenJ2cVf0/QLO1zDCimoZTG5BIbbrSsSibmqASqwSlgaVbMdagAAawjDTiVZRatR2Yu9qaxeYmWSASXHMomrtzOQxNn3byjyadlJN6mx7aBlRpQEXpqa16xCJoYskHmJqSDsTdhqWbbtEJfldSSQ4GViNTQ7XL/lFaQojMBuNm2uOr/GIq0l5AcTRSxBcK6As4BNno9zpFyVJSQKnKNlMWGUDQtVg5+VcyQCoDneoJHS5p3q8SvEEKAJJofQtYfryaK88b6rTkvIbK0rouGUgnOyXDqZLlPSvYXoIWskKADBz5edakO9PlDsFheShAcGpayWFete/viZmGCakuAxrV2uX2ooPq0I43V7ac/nIN7HTV8xSEjMLUZtzc9IlU1KTUsEpcuCzPyhyz6mwiqATl5n15XL1IYajb+8D7FSgXDhRIY0obXZr3huuVmkkvAXKy7hlpKyD1csAAQliNAD+cMxmKRKS+dOYPQCinHMQz1GUU/Qr4VABzCxL3Dm5+LwS5iSKpbVxcve2mlPlBhWWt/YDiLnz1kIJJCqMCBl1p3tQ7PDxmyqKiGqG1LAliWu9NbNpC+XMU1UrMUknSodJFWAS3luYshYAZD5SlmYCnrShVTyiyVSKvZ3W3z0AoNiJCVgAigzFaSLu1XILtTW9+9rCLCQhJJdk1q4JNyD4UByX1frFQqSSFO6dnqWDOCA9/UwMpQK3D5RSoLG7VHeGo4211PVElTf2mnNnJy1OZyDmalqlxVJLpNNG1MJcFShy5WUSoglIUKhKTci4r07wpElRBSE8oSCSxbmLO7sHZqHeOlhwRMIpYJFGQ7A0H8Va3jQsRQlJWjq/w/wBC5aiJkysqFNlUSpOWpOY6gh9ADXfvETpU0rBWeZYKmfQk5l3a7ekHhs2VwpQBFBQBOYup0u5c5bXLQCFpK3BokB61pTKDcUU1NHiqXUZEszT/AL+IibvsJGHX4g5FWJuwoCdzcP3g5qgoZVMwBDA2JD5r0sdG98WZs4Bw/KABzM1AzJBtVy3aK6CoqLknMlWZgBd6U72EU1KTg1Z72GjJNDUzS+ZIYMaDw32eg6CJ9qkOoqNfCAWXWhNRag6DzhUvBoYEJLVuCAcugyl6k3pCkYVOdJIoLku1dSRUOz+cPBunJprV8O/R8OH9gbuWZIS/OSQaDKHLsGHYX8qQ6SQA4DsCaM3KXTswBO+tozzMJBp4mdqHvXWp/TQpKyU1elx5jy1HvhOtSlmtr84BtpYuKWUhrKLllAUS9mNvDXsIlcwhRGtAGcKLi4rrt/eK5mlRAUftGqgX6Vq/hh6Fl9nsOrXbsLD8oZVrJpS48uHz8C5b8ACsOApIJSepJZ3voSa6M8SlGUOrUEsQa0vQUAcWijJnpU4DvcuC7vVzf/MWBPeqipQLs9GUSXYilX/TQzqKcm5cHdd/i+FgKOVaf+FpErploxeu+Vun99o5UndSfJYHxMVVrBAIzJBIZ6lmOw6kejawtGESoAhVOpGlNTAhClN5ZXut7a93p+w3cSlLmpBJN99DVw1O3k8NE0MEJSrLzFRAGg8LGt2DvYRQw/hHb5Q1fzPygUIxVZx8V4aMtqyaSfzgWpaQRlTTlAdTOWAelGoDp52imAkjmpcln231LsOkPn/u/wCdfwgeIfukd5n9SYVwUryWnH56gb0JUlTEJUGCW0DgsSIcqUEp1DAUepr16N6iAwnhP4T/AExMy5/B/wDmMzu9CxMfgVBJJVmIWRRIrd261DUfeG42clQypcBNGIU+l6toL0jsN4k9k/7o7iFz+tojqP6WCyE4KcmygoeIuQ5NsoBFhV9IfiEmhJWLkguzh8qQdadrwOAt/wBv/bFjG/vlfg/3Lh81lKPPX3/sijcXw+gDDmbKGYu70qKUJ22i9P4apGRSykIS+YghTEUUgjVQrQRRkfv0/j/2wyb41/iT8oalTTavzSG1s0TPlfaqApxQ+JvtNo2b3DyJKgkFagrMolISQG1LkdGdtfKGYjwJ7fNMV537yX5/Aw0oxztW0tf/AK3sI+yr+RKgS6gCQ+UFVFGzOB+vkybLUlOcjdgCHYuXO97uItI8K/8A3D8TAY238pjPStVc+Flf8DuNkmJw885WUACWAHmGzPUBntWpgpQyzFTRLTmYgJVXKCwOwOtW1gVeOZ+H5ri3jPEOw/3RrjV7MZNXtp5alLve1yqpbtd0gUoQybeVqaQqdg0uTZmJu76Vq1/UtDp3g/mT/vitMv8Az/OZGF33uXKyWxSnKWtQDsgDfrUsBq9+hi7hsQpDBPMk0NNwKF2dqtFFH7lX4h8Y1JHi/wDP+pMWZ2kV5UyVTTVsw31D9O1T56QEkgABwSQ7m5NHfc6iva8J4h9n8J/olRVkWHdPwgwnK9ySilsWkzQS5VRmZ9BY0ofntEGcOZkg1bLXbpTX3Rj6I7J/qiwfEPxfMQ6k3LMxLaWNSVNSEjm9SLXahYVtBT5qgSTUMioOrOEi+1vKjRn7d4djbn/t/wD2QYr/AG5eK/yC+pYyJooTE825U72bK2he1oM4BK0AibLBcllEgOKXAuRWzxQxP7ofy/FUV/8Apj8Q/oVBhLK3bjdEfeXl4BTke1lggjWmpLMlyWv+mUJUs3U2lGalHqsH3QjC2mdx/UIdw/8Adjz+JhoTcJPLoI7NWZ//2Q==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모서리가 둥근 직사각형 2"/>
          <p:cNvSpPr/>
          <p:nvPr/>
        </p:nvSpPr>
        <p:spPr>
          <a:xfrm>
            <a:off x="3124200" y="3924869"/>
            <a:ext cx="2438400" cy="1981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5A6E9-135B-4F23-B7E6-9D266B044703}"/>
              </a:ext>
            </a:extLst>
          </p:cNvPr>
          <p:cNvSpPr txBox="1"/>
          <p:nvPr/>
        </p:nvSpPr>
        <p:spPr>
          <a:xfrm>
            <a:off x="8053278" y="70981"/>
            <a:ext cx="260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2"/>
              </a:rPr>
              <a:t>http://clipart-library.com/clipart/duck-clipart-8.htm</a:t>
            </a:r>
            <a:endParaRPr lang="en-US" sz="800" dirty="0"/>
          </a:p>
        </p:txBody>
      </p:sp>
      <p:pic>
        <p:nvPicPr>
          <p:cNvPr id="5" name="Picture 4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D90D01D9-727A-481B-85F1-7BF2712A4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09" y="947028"/>
            <a:ext cx="2980982" cy="2295356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BE84340D-4515-41B2-B4DA-74B93D379366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124200" y="3810000"/>
            <a:ext cx="2362200" cy="2133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705600" y="3810000"/>
            <a:ext cx="2362200" cy="2133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이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D3A0E-2797-4141-9918-E9644FCAA125}"/>
              </a:ext>
            </a:extLst>
          </p:cNvPr>
          <p:cNvSpPr/>
          <p:nvPr/>
        </p:nvSpPr>
        <p:spPr>
          <a:xfrm>
            <a:off x="8676834" y="1082"/>
            <a:ext cx="21307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111111"/>
                </a:solidFill>
              </a:rPr>
              <a:t>https://unsplash.com/photos/Ky6x9T8j128</a:t>
            </a:r>
            <a:endParaRPr lang="en-US" sz="800" dirty="0"/>
          </a:p>
        </p:txBody>
      </p:sp>
      <p:pic>
        <p:nvPicPr>
          <p:cNvPr id="2050" name="Picture 2" descr="green cucumber lot">
            <a:extLst>
              <a:ext uri="{FF2B5EF4-FFF2-40B4-BE49-F238E27FC236}">
                <a16:creationId xmlns:a16="http://schemas.microsoft.com/office/drawing/2014/main" id="{FDBC8234-101F-4C11-B713-B5E725132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82" y="984942"/>
            <a:ext cx="3095836" cy="205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C838125-DDE0-44E6-94F3-575D21C7A9DF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1486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9818B8-E976-4CF3-A15A-DC5A449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7390"/>
            <a:ext cx="5715000" cy="615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5A4CA3-C050-4753-9526-5E0A8251B3C1}"/>
              </a:ext>
            </a:extLst>
          </p:cNvPr>
          <p:cNvSpPr/>
          <p:nvPr/>
        </p:nvSpPr>
        <p:spPr>
          <a:xfrm>
            <a:off x="4665494" y="3113965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latin typeface="+mn-ea"/>
              </a:rPr>
              <a:t>ㅜ</a:t>
            </a: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AAAAA-A775-4B89-BE9A-083F46F28747}"/>
              </a:ext>
            </a:extLst>
          </p:cNvPr>
          <p:cNvSpPr/>
          <p:nvPr/>
        </p:nvSpPr>
        <p:spPr>
          <a:xfrm>
            <a:off x="4655840" y="1278939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2011F-2E8D-477A-9744-D2F8A6113E62}"/>
              </a:ext>
            </a:extLst>
          </p:cNvPr>
          <p:cNvSpPr txBox="1"/>
          <p:nvPr/>
        </p:nvSpPr>
        <p:spPr>
          <a:xfrm>
            <a:off x="4079776" y="1916832"/>
            <a:ext cx="14761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EB485798-60CE-4E89-96D7-D63752AB59B5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AAD0D7-6652-470D-A44B-4F3D071F08C8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</a:t>
            </a:r>
            <a:r>
              <a:rPr lang="en-US" altLang="ko-KR" sz="1000" dirty="0"/>
              <a:t>&amp;</a:t>
            </a:r>
            <a:r>
              <a:rPr lang="ko-KR" altLang="en-US" sz="1000" dirty="0"/>
              <a:t>글자 </a:t>
            </a:r>
            <a:r>
              <a:rPr lang="en-US" altLang="ko-KR" sz="1000" dirty="0"/>
              <a:t>”</a:t>
            </a:r>
            <a:r>
              <a:rPr lang="ko-KR" altLang="en-US" sz="1000" dirty="0"/>
              <a:t>우</a:t>
            </a:r>
            <a:r>
              <a:rPr lang="en-US" altLang="ko-KR" sz="1000" dirty="0"/>
              <a:t>”</a:t>
            </a:r>
            <a:r>
              <a:rPr lang="ko-KR" altLang="en-US" sz="1000" dirty="0"/>
              <a:t>를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116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우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B625A0E-2DB9-4A22-98C7-FAD0D57707E2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FF50A05-0F5C-42DF-BD4E-7C9851AD5BC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28451-12AF-4E2D-8487-A3B4291C0491}"/>
              </a:ext>
            </a:extLst>
          </p:cNvPr>
          <p:cNvSpPr txBox="1"/>
          <p:nvPr/>
        </p:nvSpPr>
        <p:spPr>
          <a:xfrm>
            <a:off x="5524504" y="892427"/>
            <a:ext cx="647700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/>
              <a:t>한글로 만든 첫 노래 </a:t>
            </a:r>
            <a:r>
              <a:rPr lang="en-US" altLang="ko-KR" sz="3200" b="1" dirty="0"/>
              <a:t>‘</a:t>
            </a:r>
            <a:r>
              <a:rPr lang="ko-KR" altLang="en-US" sz="3200" b="1" dirty="0"/>
              <a:t>용비어천가‘</a:t>
            </a:r>
            <a:endParaRPr lang="en-US" altLang="ko-KR" sz="3200" b="1" dirty="0"/>
          </a:p>
          <a:p>
            <a:pPr algn="ctr"/>
            <a:r>
              <a:rPr lang="ko-KR" altLang="en-US" sz="2400" dirty="0">
                <a:latin typeface="+mn-ea"/>
              </a:rPr>
              <a:t>정수은 작사 </a:t>
            </a:r>
            <a:r>
              <a:rPr lang="en-US" altLang="ko-KR" sz="2400" dirty="0">
                <a:latin typeface="+mn-ea"/>
              </a:rPr>
              <a:t>/ </a:t>
            </a:r>
            <a:r>
              <a:rPr lang="ko-KR" altLang="en-US" sz="2400" dirty="0">
                <a:latin typeface="+mn-ea"/>
              </a:rPr>
              <a:t>윤학준 작곡</a:t>
            </a:r>
            <a:endParaRPr lang="en-US" altLang="ko-KR" sz="2400" dirty="0">
              <a:latin typeface="+mn-ea"/>
            </a:endParaRP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400" dirty="0"/>
              <a:t>세종 할아버지가 만들어 주신 한글 노래</a:t>
            </a:r>
            <a:endParaRPr lang="en-US" altLang="ko-KR" sz="2400" dirty="0"/>
          </a:p>
          <a:p>
            <a:pPr algn="ctr"/>
            <a:r>
              <a:rPr lang="ko-KR" altLang="en-US" sz="2400" dirty="0"/>
              <a:t>기쁜 마음으로 우리의 한글로 지으신 노래</a:t>
            </a:r>
            <a:endParaRPr lang="en-US" altLang="ko-KR" sz="2400" dirty="0"/>
          </a:p>
          <a:p>
            <a:pPr algn="ctr"/>
            <a:endParaRPr lang="en-US" altLang="ko-KR" sz="2400" dirty="0"/>
          </a:p>
          <a:p>
            <a:pPr algn="ctr"/>
            <a:r>
              <a:rPr lang="ko-KR" altLang="en-US" sz="2400" dirty="0"/>
              <a:t>바람에 흔들리지 않는 뿌리 깊은 나무 같이</a:t>
            </a:r>
            <a:endParaRPr lang="en-US" altLang="ko-KR" sz="2400" dirty="0"/>
          </a:p>
          <a:p>
            <a:pPr algn="ctr"/>
            <a:r>
              <a:rPr lang="ko-KR" altLang="en-US" sz="2400" dirty="0"/>
              <a:t>우리의 한글은 언제나 굽히지 않는 모습으로 </a:t>
            </a:r>
            <a:endParaRPr lang="en-US" altLang="ko-KR" sz="2400" dirty="0"/>
          </a:p>
          <a:p>
            <a:pPr algn="ctr"/>
            <a:endParaRPr lang="en-US" altLang="ko-KR" sz="2400" dirty="0"/>
          </a:p>
          <a:p>
            <a:pPr algn="ctr"/>
            <a:r>
              <a:rPr lang="ko-KR" altLang="en-US" sz="2400" dirty="0"/>
              <a:t>세종 할아버지가 하나하나 만들어 주신 노래 </a:t>
            </a:r>
            <a:endParaRPr lang="en-US" altLang="ko-KR" sz="2400" dirty="0"/>
          </a:p>
          <a:p>
            <a:pPr algn="ctr"/>
            <a:r>
              <a:rPr lang="ko-KR" altLang="en-US" sz="2400" dirty="0"/>
              <a:t>향기로운 우리 글을 언제나 사랑할게요</a:t>
            </a:r>
            <a:r>
              <a:rPr lang="en-US" altLang="ko-KR" sz="2400" dirty="0"/>
              <a:t>. </a:t>
            </a:r>
          </a:p>
          <a:p>
            <a:pPr algn="ctr"/>
            <a:endParaRPr lang="en-US" sz="2800" dirty="0"/>
          </a:p>
        </p:txBody>
      </p:sp>
      <p:pic>
        <p:nvPicPr>
          <p:cNvPr id="4" name="한글로만든첫노래용비어천가">
            <a:hlinkClick r:id="" action="ppaction://media"/>
            <a:extLst>
              <a:ext uri="{FF2B5EF4-FFF2-40B4-BE49-F238E27FC236}">
                <a16:creationId xmlns:a16="http://schemas.microsoft.com/office/drawing/2014/main" id="{01A0FED7-2822-45F0-8C7F-B65F2EA69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6798" y="239778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DCE2B8-9571-45ED-9DAE-7494FFB40D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125" t="14607" r="33125" b="34281"/>
          <a:stretch/>
        </p:blipFill>
        <p:spPr>
          <a:xfrm>
            <a:off x="1070361" y="990600"/>
            <a:ext cx="4114801" cy="3505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96D64E-EAEB-4A85-B235-9DAA23B8BE90}"/>
              </a:ext>
            </a:extLst>
          </p:cNvPr>
          <p:cNvSpPr txBox="1"/>
          <p:nvPr/>
        </p:nvSpPr>
        <p:spPr>
          <a:xfrm>
            <a:off x="1142999" y="4852437"/>
            <a:ext cx="39623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용비어천가</a:t>
            </a:r>
            <a:endParaRPr lang="en-US" altLang="ko-KR" sz="1600" dirty="0"/>
          </a:p>
          <a:p>
            <a:r>
              <a:rPr lang="en-US" sz="1600" dirty="0"/>
              <a:t>1447</a:t>
            </a:r>
            <a:r>
              <a:rPr lang="ko-KR" altLang="en-US" sz="1600" dirty="0"/>
              <a:t>년 </a:t>
            </a:r>
            <a:r>
              <a:rPr lang="en-US" altLang="ko-KR" sz="1600" dirty="0"/>
              <a:t>(</a:t>
            </a:r>
            <a:r>
              <a:rPr lang="ko-KR" altLang="en-US" sz="1600" dirty="0"/>
              <a:t>세종 </a:t>
            </a:r>
            <a:r>
              <a:rPr lang="en-US" altLang="ko-KR" sz="1600" dirty="0"/>
              <a:t>29</a:t>
            </a:r>
            <a:r>
              <a:rPr lang="ko-KR" altLang="en-US" sz="1600" dirty="0"/>
              <a:t>년</a:t>
            </a:r>
            <a:r>
              <a:rPr lang="en-US" altLang="ko-KR" sz="1600" dirty="0"/>
              <a:t>)</a:t>
            </a:r>
            <a:r>
              <a:rPr lang="ko-KR" altLang="en-US" sz="1600" dirty="0"/>
              <a:t>에 간행된 조선왕조 창업을 훈민정음을 사용하여 시의 형식으로 칭송한 문헌</a:t>
            </a:r>
            <a:endParaRPr lang="en-US" altLang="ko-KR" sz="1600" dirty="0"/>
          </a:p>
          <a:p>
            <a:pPr algn="ctr"/>
            <a:r>
              <a:rPr lang="en-US" dirty="0"/>
              <a:t>-</a:t>
            </a:r>
            <a:r>
              <a:rPr lang="ko-KR" altLang="en-US" sz="1400" dirty="0"/>
              <a:t>국사편찬위원회 사이트의 우리역사넷에서</a:t>
            </a:r>
            <a:r>
              <a:rPr lang="en-US" altLang="ko-KR" sz="1400" dirty="0"/>
              <a:t>-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6D43F2-E519-4E93-857B-9F771D9DCED2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한글 창제 관련 동요 예시 </a:t>
            </a:r>
            <a:r>
              <a:rPr lang="en-US" altLang="ko-KR" dirty="0"/>
              <a:t>1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C740C8-53F5-4CA8-A595-D15B19A6584A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FB5E504-A105-4A51-A6FB-21CF746C6CE3}"/>
              </a:ext>
            </a:extLst>
          </p:cNvPr>
          <p:cNvSpPr txBox="1"/>
          <p:nvPr/>
        </p:nvSpPr>
        <p:spPr>
          <a:xfrm>
            <a:off x="1066800" y="4419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>
                <a:hlinkClick r:id="rId6"/>
              </a:rPr>
              <a:t>http://contents.history.go.kr/front/ti/view.do?treeId=05019&amp;levelId=ti_019_0060&amp;whereStr=%40where+%7B+IDX_TITLE%28HASALL%7C%27%EC%9A%A9%EB%B9%84%EC%96%B4%EC%B2%9C%EA%B0%80%27%7C100000%7C0%29+or+IDX_CONTENT%28HASALL%7C%27%EC%9A%A9%EB%B9%84%EC%96%B4%EC%B2%9C%EA%B0%80%27%7C100%7C0%29+or+IDX_ALL%28HASALL%7C%27%EC%9A%A9%EB%B9%84%EC%96%B4%EC%B2%9C%EA%B0%80%27%7C1%7C0%29+%7D</a:t>
            </a:r>
            <a:endParaRPr lang="en-US" sz="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43305E-79D4-4074-BA9A-D32F3DBE800C}"/>
              </a:ext>
            </a:extLst>
          </p:cNvPr>
          <p:cNvSpPr txBox="1"/>
          <p:nvPr/>
        </p:nvSpPr>
        <p:spPr>
          <a:xfrm>
            <a:off x="8915400" y="436856"/>
            <a:ext cx="4267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7"/>
              </a:rPr>
              <a:t>https://www.youtube.com/watch?v=czCgLVpN-Bc&amp;feature=emb_logo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332229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438400" y="641445"/>
            <a:ext cx="2819400" cy="2362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7467600" y="4070445"/>
            <a:ext cx="2819400" cy="2362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ㅜ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89B8245-2566-4D08-B51E-CF87C59A872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54045 0.011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4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00121 -0.25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856160" y="152636"/>
            <a:ext cx="1688504" cy="154872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dirty="0">
                <a:latin typeface="+mn-ea"/>
              </a:rPr>
              <a:t>우</a:t>
            </a:r>
          </a:p>
        </p:txBody>
      </p:sp>
      <p:sp>
        <p:nvSpPr>
          <p:cNvPr id="6" name="타원 1">
            <a:extLst>
              <a:ext uri="{FF2B5EF4-FFF2-40B4-BE49-F238E27FC236}">
                <a16:creationId xmlns:a16="http://schemas.microsoft.com/office/drawing/2014/main" id="{703C4E9B-DEB6-4C94-8C5D-592C8E504988}"/>
              </a:ext>
            </a:extLst>
          </p:cNvPr>
          <p:cNvSpPr/>
          <p:nvPr/>
        </p:nvSpPr>
        <p:spPr>
          <a:xfrm>
            <a:off x="8647338" y="649332"/>
            <a:ext cx="2157142" cy="19785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500" dirty="0">
                <a:latin typeface="+mn-ea"/>
              </a:rPr>
              <a:t>우</a:t>
            </a:r>
          </a:p>
        </p:txBody>
      </p:sp>
      <p:sp>
        <p:nvSpPr>
          <p:cNvPr id="7" name="타원 1">
            <a:extLst>
              <a:ext uri="{FF2B5EF4-FFF2-40B4-BE49-F238E27FC236}">
                <a16:creationId xmlns:a16="http://schemas.microsoft.com/office/drawing/2014/main" id="{E8379A3E-567F-4484-AA2D-225EB5869AAE}"/>
              </a:ext>
            </a:extLst>
          </p:cNvPr>
          <p:cNvSpPr/>
          <p:nvPr/>
        </p:nvSpPr>
        <p:spPr>
          <a:xfrm>
            <a:off x="2732496" y="1912908"/>
            <a:ext cx="2836454" cy="26016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latin typeface="+mn-ea"/>
              </a:rPr>
              <a:t>우</a:t>
            </a:r>
          </a:p>
        </p:txBody>
      </p:sp>
      <p:sp>
        <p:nvSpPr>
          <p:cNvPr id="8" name="타원 1">
            <a:extLst>
              <a:ext uri="{FF2B5EF4-FFF2-40B4-BE49-F238E27FC236}">
                <a16:creationId xmlns:a16="http://schemas.microsoft.com/office/drawing/2014/main" id="{6C203C5D-E9FA-4CFD-8DC0-776B3A9C505B}"/>
              </a:ext>
            </a:extLst>
          </p:cNvPr>
          <p:cNvSpPr/>
          <p:nvPr/>
        </p:nvSpPr>
        <p:spPr>
          <a:xfrm>
            <a:off x="5716012" y="2677396"/>
            <a:ext cx="4281928" cy="392745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900" dirty="0">
                <a:latin typeface="+mn-ea"/>
              </a:rPr>
              <a:t>우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E71F812-2C50-44F8-9D9E-236ABB4C3FE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해 1"/>
          <p:cNvSpPr/>
          <p:nvPr/>
        </p:nvSpPr>
        <p:spPr>
          <a:xfrm>
            <a:off x="4800600" y="2184088"/>
            <a:ext cx="2590800" cy="2514600"/>
          </a:xfrm>
          <a:prstGeom prst="su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헤움햇살162" pitchFamily="18" charset="-127"/>
                <a:ea typeface="헤움햇살162" pitchFamily="18" charset="-127"/>
              </a:rPr>
              <a:t>우</a:t>
            </a:r>
          </a:p>
        </p:txBody>
      </p:sp>
      <p:sp>
        <p:nvSpPr>
          <p:cNvPr id="3" name="해 2"/>
          <p:cNvSpPr/>
          <p:nvPr/>
        </p:nvSpPr>
        <p:spPr>
          <a:xfrm>
            <a:off x="4152900" y="1650688"/>
            <a:ext cx="3886200" cy="3581400"/>
          </a:xfrm>
          <a:prstGeom prst="su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0" dirty="0">
                <a:latin typeface="헤움햇살162" pitchFamily="18" charset="-127"/>
                <a:ea typeface="헤움햇살162" pitchFamily="18" charset="-127"/>
              </a:rPr>
              <a:t>우</a:t>
            </a:r>
          </a:p>
        </p:txBody>
      </p:sp>
      <p:sp>
        <p:nvSpPr>
          <p:cNvPr id="4" name="해 3"/>
          <p:cNvSpPr/>
          <p:nvPr/>
        </p:nvSpPr>
        <p:spPr>
          <a:xfrm>
            <a:off x="3390900" y="850588"/>
            <a:ext cx="5410200" cy="5181600"/>
          </a:xfrm>
          <a:prstGeom prst="su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0">
                <a:latin typeface="헤움햇살162" pitchFamily="18" charset="-127"/>
                <a:ea typeface="헤움햇살162" pitchFamily="18" charset="-127"/>
              </a:rPr>
              <a:t>우</a:t>
            </a:r>
            <a:endParaRPr lang="ko-KR" altLang="en-US" sz="11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5" name="해 4"/>
          <p:cNvSpPr/>
          <p:nvPr/>
        </p:nvSpPr>
        <p:spPr>
          <a:xfrm>
            <a:off x="2743200" y="-3175"/>
            <a:ext cx="6705600" cy="6858000"/>
          </a:xfrm>
          <a:prstGeom prst="su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0" dirty="0">
                <a:latin typeface="헤움햇살162" pitchFamily="18" charset="-127"/>
                <a:ea typeface="헤움햇살162" pitchFamily="18" charset="-127"/>
              </a:rPr>
              <a:t>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DF26E95-544C-4628-BBAC-48C8584F8356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743200" y="3886200"/>
            <a:ext cx="28194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우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886200"/>
            <a:ext cx="28194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70E8B4-9936-4A07-8AC7-8BBB167DD4A5}"/>
              </a:ext>
            </a:extLst>
          </p:cNvPr>
          <p:cNvSpPr txBox="1"/>
          <p:nvPr/>
        </p:nvSpPr>
        <p:spPr>
          <a:xfrm>
            <a:off x="8328248" y="0"/>
            <a:ext cx="23397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2"/>
              </a:rPr>
              <a:t>http://clipart-library.com/clipart/1557563.htm</a:t>
            </a:r>
            <a:endParaRPr lang="en-US" sz="800" dirty="0"/>
          </a:p>
        </p:txBody>
      </p:sp>
      <p:pic>
        <p:nvPicPr>
          <p:cNvPr id="7" name="Picture 6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77EE4AD2-A7B8-476E-AF13-1FEB09228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838201"/>
            <a:ext cx="2819400" cy="2337539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48910E1-5B16-411E-B645-637790D7B10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9818B8-E976-4CF3-A15A-DC5A449F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7390"/>
            <a:ext cx="5715000" cy="615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5A4CA3-C050-4753-9526-5E0A8251B3C1}"/>
              </a:ext>
            </a:extLst>
          </p:cNvPr>
          <p:cNvSpPr/>
          <p:nvPr/>
        </p:nvSpPr>
        <p:spPr>
          <a:xfrm>
            <a:off x="6564052" y="1268760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latin typeface="+mn-ea"/>
              </a:rPr>
              <a:t>ㅣ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AAAAA-A775-4B89-BE9A-083F46F28747}"/>
              </a:ext>
            </a:extLst>
          </p:cNvPr>
          <p:cNvSpPr/>
          <p:nvPr/>
        </p:nvSpPr>
        <p:spPr>
          <a:xfrm>
            <a:off x="4655840" y="1278939"/>
            <a:ext cx="1152128" cy="2610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5000" dirty="0">
              <a:ln w="9525">
                <a:solidFill>
                  <a:schemeClr val="bg1"/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2011F-2E8D-477A-9744-D2F8A6113E62}"/>
              </a:ext>
            </a:extLst>
          </p:cNvPr>
          <p:cNvSpPr txBox="1"/>
          <p:nvPr/>
        </p:nvSpPr>
        <p:spPr>
          <a:xfrm>
            <a:off x="4079776" y="1160748"/>
            <a:ext cx="14761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6AB3C2BD-6857-4045-9C15-121FCF794BB2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68168A-2A48-4B47-8306-336A607BC326}"/>
              </a:ext>
            </a:extLst>
          </p:cNvPr>
          <p:cNvSpPr txBox="1"/>
          <p:nvPr/>
        </p:nvSpPr>
        <p:spPr>
          <a:xfrm>
            <a:off x="0" y="0"/>
            <a:ext cx="2891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/>
              <a:t>모음</a:t>
            </a:r>
            <a:r>
              <a:rPr lang="en-US" altLang="ko-KR" sz="1000" dirty="0"/>
              <a:t>&amp;</a:t>
            </a:r>
            <a:r>
              <a:rPr lang="ko-KR" altLang="en-US" sz="1000" dirty="0"/>
              <a:t>글자 </a:t>
            </a:r>
            <a:r>
              <a:rPr lang="en-US" altLang="ko-KR" sz="1000" dirty="0"/>
              <a:t>”</a:t>
            </a:r>
            <a:r>
              <a:rPr lang="ko-KR" altLang="en-US" sz="1000" dirty="0"/>
              <a:t>이</a:t>
            </a:r>
            <a:r>
              <a:rPr lang="en-US" altLang="ko-KR" sz="1000" dirty="0"/>
              <a:t>”</a:t>
            </a:r>
            <a:r>
              <a:rPr lang="ko-KR" altLang="en-US" sz="1000" dirty="0"/>
              <a:t>를 배워요</a:t>
            </a:r>
            <a:r>
              <a:rPr lang="en-US" altLang="ko-KR" sz="1000" dirty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194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219200"/>
            <a:ext cx="6096000" cy="4343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+mn-ea"/>
              </a:rPr>
              <a:t>이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F8D09D9-AB27-417D-BDC9-1CBF55BBB0F8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5725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 err="1">
                <a:latin typeface="+mn-ea"/>
              </a:rPr>
              <a:t>ㅇ</a:t>
            </a:r>
            <a:endParaRPr lang="ko-KR" altLang="en-US" sz="16700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700" dirty="0">
                <a:latin typeface="+mn-ea"/>
              </a:rPr>
              <a:t>ㅣ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788BE2A8-737B-4C51-813D-7DF81B59F1CC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2990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8706303" y="62199"/>
            <a:ext cx="1694148" cy="142362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800" dirty="0">
                <a:latin typeface="+mn-ea"/>
              </a:rPr>
              <a:t>이</a:t>
            </a:r>
          </a:p>
        </p:txBody>
      </p:sp>
      <p:sp>
        <p:nvSpPr>
          <p:cNvPr id="6" name="타원 1">
            <a:extLst>
              <a:ext uri="{FF2B5EF4-FFF2-40B4-BE49-F238E27FC236}">
                <a16:creationId xmlns:a16="http://schemas.microsoft.com/office/drawing/2014/main" id="{53BB63D9-C316-473D-8C7F-32618AFCE805}"/>
              </a:ext>
            </a:extLst>
          </p:cNvPr>
          <p:cNvSpPr/>
          <p:nvPr/>
        </p:nvSpPr>
        <p:spPr>
          <a:xfrm>
            <a:off x="6363054" y="328786"/>
            <a:ext cx="2161950" cy="18167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500" dirty="0">
                <a:latin typeface="+mn-ea"/>
              </a:rPr>
              <a:t>이</a:t>
            </a:r>
          </a:p>
        </p:txBody>
      </p:sp>
      <p:sp>
        <p:nvSpPr>
          <p:cNvPr id="7" name="타원 1">
            <a:extLst>
              <a:ext uri="{FF2B5EF4-FFF2-40B4-BE49-F238E27FC236}">
                <a16:creationId xmlns:a16="http://schemas.microsoft.com/office/drawing/2014/main" id="{3FF56CED-37AB-4B0E-8885-BCF776D73ADE}"/>
              </a:ext>
            </a:extLst>
          </p:cNvPr>
          <p:cNvSpPr/>
          <p:nvPr/>
        </p:nvSpPr>
        <p:spPr>
          <a:xfrm>
            <a:off x="3741712" y="1237152"/>
            <a:ext cx="2608346" cy="219184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dirty="0">
                <a:latin typeface="+mn-ea"/>
              </a:rPr>
              <a:t>이</a:t>
            </a:r>
          </a:p>
        </p:txBody>
      </p:sp>
      <p:sp>
        <p:nvSpPr>
          <p:cNvPr id="8" name="타원 1">
            <a:extLst>
              <a:ext uri="{FF2B5EF4-FFF2-40B4-BE49-F238E27FC236}">
                <a16:creationId xmlns:a16="http://schemas.microsoft.com/office/drawing/2014/main" id="{80CF77FF-B7B3-47DA-A127-C2FAC4C8167A}"/>
              </a:ext>
            </a:extLst>
          </p:cNvPr>
          <p:cNvSpPr/>
          <p:nvPr/>
        </p:nvSpPr>
        <p:spPr>
          <a:xfrm>
            <a:off x="1534262" y="3374670"/>
            <a:ext cx="4092792" cy="34392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latin typeface="+mn-ea"/>
              </a:rPr>
              <a:t>이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5CD52E1-8DB2-405E-919F-696C6AA5C79F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662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C1695F8-F0C2-47BB-9C6D-DC914F8876C5}"/>
              </a:ext>
            </a:extLst>
          </p:cNvPr>
          <p:cNvGrpSpPr/>
          <p:nvPr/>
        </p:nvGrpSpPr>
        <p:grpSpPr>
          <a:xfrm>
            <a:off x="5347360" y="1787997"/>
            <a:ext cx="1614091" cy="3727385"/>
            <a:chOff x="3764954" y="1772816"/>
            <a:chExt cx="1614091" cy="372738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E3D8F7F-5E41-4FDE-B662-4B7C66350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E6592F-5A06-4D79-A121-281AE960B548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야</a:t>
              </a:r>
              <a:endParaRPr lang="en-US" sz="80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1E5DA3-F88E-45AC-998F-285D1046E3AA}"/>
              </a:ext>
            </a:extLst>
          </p:cNvPr>
          <p:cNvGrpSpPr/>
          <p:nvPr/>
        </p:nvGrpSpPr>
        <p:grpSpPr>
          <a:xfrm>
            <a:off x="6803132" y="1000087"/>
            <a:ext cx="1614091" cy="3727385"/>
            <a:chOff x="3764954" y="1772816"/>
            <a:chExt cx="1614091" cy="37273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4F5E24F-0D29-4233-AAD0-1668F641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D91E51-5C32-404B-A802-3550BB174C50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아</a:t>
              </a:r>
              <a:endParaRPr lang="en-US" sz="8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DC2803-0787-44AB-AE14-D2FDB1AE44C5}"/>
              </a:ext>
            </a:extLst>
          </p:cNvPr>
          <p:cNvGrpSpPr/>
          <p:nvPr/>
        </p:nvGrpSpPr>
        <p:grpSpPr>
          <a:xfrm>
            <a:off x="3831020" y="1031912"/>
            <a:ext cx="1614091" cy="3727385"/>
            <a:chOff x="3764954" y="1772816"/>
            <a:chExt cx="1614091" cy="372738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A6E8514-AD7E-4885-894D-4C3B25721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2747C4-C1C7-4D6F-AC82-1480D28C5762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이</a:t>
              </a:r>
              <a:endParaRPr lang="en-US" sz="80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C71C694-900D-427B-8409-A671EC2D1807}"/>
              </a:ext>
            </a:extLst>
          </p:cNvPr>
          <p:cNvGrpSpPr/>
          <p:nvPr/>
        </p:nvGrpSpPr>
        <p:grpSpPr>
          <a:xfrm>
            <a:off x="8316251" y="289392"/>
            <a:ext cx="1614091" cy="3727385"/>
            <a:chOff x="3764954" y="1772816"/>
            <a:chExt cx="1614091" cy="372738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C4AD5AE-4053-4E0F-9E08-11D65F3C1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E6843F-B913-4712-9CA2-3FBC129EFB83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이</a:t>
              </a:r>
              <a:endParaRPr lang="en-US" sz="80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A10C83-558A-49B3-A5E9-A2BEBB51ED01}"/>
              </a:ext>
            </a:extLst>
          </p:cNvPr>
          <p:cNvGrpSpPr/>
          <p:nvPr/>
        </p:nvGrpSpPr>
        <p:grpSpPr>
          <a:xfrm>
            <a:off x="2378469" y="383840"/>
            <a:ext cx="1614091" cy="3727385"/>
            <a:chOff x="3764954" y="1772816"/>
            <a:chExt cx="1614091" cy="372738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809BE42-9E38-4912-84D4-461F52D65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BF5AE9-E956-46A9-B762-E9BB07D14BBE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어</a:t>
              </a:r>
              <a:endParaRPr lang="en-US" sz="80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AA7283-7240-42F5-A4C6-7FE3AAD7EEB7}"/>
              </a:ext>
            </a:extLst>
          </p:cNvPr>
          <p:cNvGrpSpPr/>
          <p:nvPr/>
        </p:nvGrpSpPr>
        <p:grpSpPr>
          <a:xfrm rot="15085055">
            <a:off x="1359867" y="2507883"/>
            <a:ext cx="1614091" cy="3727385"/>
            <a:chOff x="3764954" y="1772816"/>
            <a:chExt cx="1614091" cy="372738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F74C9EC-EA76-49BE-87FD-B03A84766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77B107-488D-4474-8EDE-059B9A2DCBE2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어</a:t>
              </a:r>
              <a:endParaRPr lang="en-US" sz="8000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D0E4F26-E3F9-4405-80DC-1E5DDCF22E47}"/>
              </a:ext>
            </a:extLst>
          </p:cNvPr>
          <p:cNvGrpSpPr/>
          <p:nvPr/>
        </p:nvGrpSpPr>
        <p:grpSpPr>
          <a:xfrm rot="14793287">
            <a:off x="4122144" y="3635276"/>
            <a:ext cx="1614091" cy="3727385"/>
            <a:chOff x="3764954" y="1772816"/>
            <a:chExt cx="1614091" cy="3727385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EB8C033-4C83-4BF4-8700-EE2F0CA22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F62F23-A5D9-498A-B5AA-E7BFDB07F298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야</a:t>
              </a:r>
              <a:endParaRPr lang="en-US" sz="8000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CA5A9E-EDA2-49F5-904E-7C0375E3BBB6}"/>
              </a:ext>
            </a:extLst>
          </p:cNvPr>
          <p:cNvGrpSpPr/>
          <p:nvPr/>
        </p:nvGrpSpPr>
        <p:grpSpPr>
          <a:xfrm rot="6570588">
            <a:off x="8241843" y="2976041"/>
            <a:ext cx="1614091" cy="3727385"/>
            <a:chOff x="3764954" y="1772816"/>
            <a:chExt cx="1614091" cy="3727385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855D9CF-41F0-4272-B85F-A296027B0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4954" y="1772816"/>
              <a:ext cx="1614091" cy="3727385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A1B715-0368-4FFF-8FE6-60852500DD97}"/>
                </a:ext>
              </a:extLst>
            </p:cNvPr>
            <p:cNvSpPr txBox="1"/>
            <p:nvPr/>
          </p:nvSpPr>
          <p:spPr>
            <a:xfrm>
              <a:off x="3923928" y="3789040"/>
              <a:ext cx="8640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dirty="0"/>
                <a:t>아</a:t>
              </a:r>
              <a:endParaRPr lang="en-US" sz="80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681AE4B-0886-443B-8230-CD4DB2865D92}"/>
              </a:ext>
            </a:extLst>
          </p:cNvPr>
          <p:cNvSpPr txBox="1"/>
          <p:nvPr/>
        </p:nvSpPr>
        <p:spPr>
          <a:xfrm>
            <a:off x="281718" y="123490"/>
            <a:ext cx="4846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이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9" name="Google Shape;182;p29">
            <a:extLst>
              <a:ext uri="{FF2B5EF4-FFF2-40B4-BE49-F238E27FC236}">
                <a16:creationId xmlns:a16="http://schemas.microsoft.com/office/drawing/2014/main" id="{BA93EF78-BD36-4292-90EA-F274125AA994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124200" y="38100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705600" y="3810000"/>
            <a:ext cx="2362200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C8A1EE-019E-4CED-85FD-CB69C1096E57}"/>
              </a:ext>
            </a:extLst>
          </p:cNvPr>
          <p:cNvSpPr txBox="1"/>
          <p:nvPr/>
        </p:nvSpPr>
        <p:spPr>
          <a:xfrm>
            <a:off x="8293312" y="0"/>
            <a:ext cx="236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hlinkClick r:id="rId2"/>
              </a:rPr>
              <a:t>http://clipart-library.com/clipart/247912.htm</a:t>
            </a:r>
            <a:endParaRPr lang="en-US" sz="800" dirty="0"/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29D532F9-04B9-48CD-865E-E0E332AF2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53" y="658028"/>
            <a:ext cx="2982279" cy="2709391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514D17C4-6DC1-4A2B-A29D-22D9373A68CF}"/>
              </a:ext>
            </a:extLst>
          </p:cNvPr>
          <p:cNvSpPr txBox="1"/>
          <p:nvPr/>
        </p:nvSpPr>
        <p:spPr>
          <a:xfrm>
            <a:off x="0" y="6351708"/>
            <a:ext cx="12192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latinLnBrk="0"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3114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CA4F245-5937-40B9-A1FA-6E8FF2EB0A80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3398</TotalTime>
  <Words>4329</Words>
  <Application>Microsoft Office PowerPoint</Application>
  <PresentationFormat>Widescreen</PresentationFormat>
  <Paragraphs>1561</Paragraphs>
  <Slides>101</Slides>
  <Notes>10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9" baseType="lpstr">
      <vt:lpstr>hurme_no2-webfont</vt:lpstr>
      <vt:lpstr>HU햇살130</vt:lpstr>
      <vt:lpstr>Malgun Gothic</vt:lpstr>
      <vt:lpstr>Malgun Gothic</vt:lpstr>
      <vt:lpstr>헤움햇살162</vt:lpstr>
      <vt:lpstr>Arial</vt:lpstr>
      <vt:lpstr>Calibri</vt:lpstr>
      <vt:lpstr>1_Office Theme</vt:lpstr>
      <vt:lpstr>    고학년을 위한 한국어 기초    Unit 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</vt:lpstr>
      <vt:lpstr>consonant +vowel 2</vt:lpstr>
      <vt:lpstr>consonant +vowel 1+final consonant</vt:lpstr>
      <vt:lpstr>consonant +vowel 2+final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Seungho Choo</cp:lastModifiedBy>
  <cp:revision>158</cp:revision>
  <dcterms:created xsi:type="dcterms:W3CDTF">2020-04-18T22:55:50Z</dcterms:created>
  <dcterms:modified xsi:type="dcterms:W3CDTF">2020-06-17T04:10:44Z</dcterms:modified>
</cp:coreProperties>
</file>